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D25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518"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11/20/2019</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artisticBlur/>
                    </a14:imgEffect>
                    <a14:imgEffect>
                      <a14:brightnessContrast bright="20000"/>
                    </a14:imgEffect>
                  </a14:imgLayer>
                </a14:imgProps>
              </a:ext>
            </a:extLst>
          </a:blip>
          <a:srcRect/>
          <a:stretch>
            <a:fillRect l="-50000" r="-50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684022"/>
            <a:ext cx="6858000" cy="3202178"/>
          </a:xfrm>
          <a:prstGeom prst="rect">
            <a:avLst/>
          </a:prstGeom>
          <a:ln>
            <a:solidFill>
              <a:schemeClr val="bg2">
                <a:lumMod val="75000"/>
              </a:schemeClr>
            </a:solidFill>
          </a:ln>
        </p:spPr>
      </p:pic>
      <p:sp>
        <p:nvSpPr>
          <p:cNvPr id="2" name="Title 1"/>
          <p:cNvSpPr>
            <a:spLocks noGrp="1"/>
          </p:cNvSpPr>
          <p:nvPr>
            <p:ph type="ctrTitle"/>
          </p:nvPr>
        </p:nvSpPr>
        <p:spPr>
          <a:xfrm>
            <a:off x="7924800" y="3025914"/>
            <a:ext cx="2731770" cy="707886"/>
          </a:xfrm>
          <a:noFill/>
        </p:spPr>
        <p:txBody>
          <a:bodyPr anchor="ctr">
            <a:noAutofit/>
          </a:bodyPr>
          <a:lstStyle/>
          <a:p>
            <a:r>
              <a:rPr lang="en-US" sz="2000" b="1" i="1" dirty="0">
                <a:ln w="3175">
                  <a:noFill/>
                </a:ln>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Waterfront Home With Dock ~ Beautiful Views Of ICW</a:t>
            </a:r>
          </a:p>
        </p:txBody>
      </p:sp>
      <p:sp>
        <p:nvSpPr>
          <p:cNvPr id="3" name="Subtitle 2"/>
          <p:cNvSpPr>
            <a:spLocks noGrp="1"/>
          </p:cNvSpPr>
          <p:nvPr>
            <p:ph type="subTitle" idx="1"/>
          </p:nvPr>
        </p:nvSpPr>
        <p:spPr>
          <a:xfrm>
            <a:off x="228601" y="4289287"/>
            <a:ext cx="6858000" cy="2818926"/>
          </a:xfrm>
        </p:spPr>
        <p:txBody>
          <a:bodyPr anchor="ctr">
            <a:noAutofit/>
          </a:bodyPr>
          <a:lstStyle/>
          <a:p>
            <a:r>
              <a:rPr lang="en-US" sz="15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True </a:t>
            </a:r>
            <a:r>
              <a:rPr lang="en-US" sz="1500" dirty="0" err="1">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lowcountry</a:t>
            </a:r>
            <a:r>
              <a:rPr lang="en-US" sz="15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 living on deep water! Private covered dock. 7-8 feet at low tide. Dock has floating dock, running water and electricity. This one level home is on 1.12 acres surrounded by beautiful mature oak trees. Enjoy the sunroom as you gaze out at the views of the Intra Coastal Waterway or launch your boat and be on ICW in less than 5 minutes. Catch fresh fish, crab, and shrimp in your own backyard. Home has brick wood burning fireplace in great room, kitchen has granite countertops with tile backsplash and gas range. The spacious converted garage with full bath would make a fun Game or Man Cave. The information herein is furnished to the best of the Listing Agent's knowledge, but is subject to verification by the purchaser and their agent. Listing Agents assume no responsibility for correctness thereof, nor warrant the accuracy of the information or the condition of the property. Buyer to verify schools, cost of insurance and square footage.</a:t>
            </a:r>
          </a:p>
        </p:txBody>
      </p:sp>
      <p:sp>
        <p:nvSpPr>
          <p:cNvPr id="16" name="Rectangle 15"/>
          <p:cNvSpPr/>
          <p:nvPr/>
        </p:nvSpPr>
        <p:spPr>
          <a:xfrm>
            <a:off x="1527498"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 cgarvin63@gmail.com</a:t>
            </a:r>
          </a:p>
        </p:txBody>
      </p:sp>
      <p:sp>
        <p:nvSpPr>
          <p:cNvPr id="21" name="Rectangle 20"/>
          <p:cNvSpPr/>
          <p:nvPr/>
        </p:nvSpPr>
        <p:spPr>
          <a:xfrm>
            <a:off x="0" y="0"/>
            <a:ext cx="7315200" cy="707886"/>
          </a:xfrm>
          <a:prstGeom prst="rect">
            <a:avLst/>
          </a:prstGeom>
          <a:solidFill>
            <a:srgbClr val="7D251F"/>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4651 Shark Hole Road</a:t>
            </a:r>
          </a:p>
          <a:p>
            <a:pPr algn="ctr"/>
            <a:r>
              <a:rPr lang="en-US" sz="1600" dirty="0" err="1">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Meggett</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SC 29449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18020331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$599,000</a:t>
            </a:r>
          </a:p>
        </p:txBody>
      </p:sp>
      <p:sp>
        <p:nvSpPr>
          <p:cNvPr id="23" name="Rectangle 22"/>
          <p:cNvSpPr/>
          <p:nvPr/>
        </p:nvSpPr>
        <p:spPr>
          <a:xfrm>
            <a:off x="232095"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2450" y="8305800"/>
            <a:ext cx="647700" cy="781050"/>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982151" y="8358188"/>
            <a:ext cx="912359" cy="709612"/>
          </a:xfrm>
          <a:prstGeom prst="rect">
            <a:avLst/>
          </a:prstGeom>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8600" y="7162800"/>
            <a:ext cx="1371600" cy="914400"/>
          </a:xfrm>
          <a:prstGeom prst="rect">
            <a:avLst/>
          </a:prstGeom>
          <a:ln>
            <a:solidFill>
              <a:schemeClr val="bg2">
                <a:lumMod val="75000"/>
              </a:schemeClr>
            </a:solidFill>
          </a:ln>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88770" y="7162800"/>
            <a:ext cx="1417321" cy="914400"/>
          </a:xfrm>
          <a:prstGeom prst="rect">
            <a:avLst/>
          </a:prstGeom>
          <a:ln>
            <a:solidFill>
              <a:schemeClr val="bg2">
                <a:lumMod val="75000"/>
              </a:schemeClr>
            </a:solid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94659" y="7162800"/>
            <a:ext cx="1371602" cy="914400"/>
          </a:xfrm>
          <a:prstGeom prst="rect">
            <a:avLst/>
          </a:prstGeom>
          <a:ln>
            <a:solidFill>
              <a:schemeClr val="bg2">
                <a:lumMod val="75000"/>
              </a:schemeClr>
            </a:solidFill>
          </a:ln>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354830" y="7162800"/>
            <a:ext cx="1371602" cy="914400"/>
          </a:xfrm>
          <a:prstGeom prst="rect">
            <a:avLst/>
          </a:prstGeom>
          <a:ln>
            <a:solidFill>
              <a:schemeClr val="bg2">
                <a:lumMod val="75000"/>
              </a:schemeClr>
            </a:solid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162800"/>
            <a:ext cx="1371600" cy="914400"/>
          </a:xfrm>
          <a:prstGeom prst="rect">
            <a:avLst/>
          </a:prstGeom>
          <a:ln>
            <a:solidFill>
              <a:schemeClr val="bg2">
                <a:lumMod val="75000"/>
              </a:schemeClr>
            </a:solidFill>
          </a:ln>
        </p:spPr>
      </p:pic>
      <p:sp>
        <p:nvSpPr>
          <p:cNvPr id="15" name="Title 1">
            <a:extLst>
              <a:ext uri="{FF2B5EF4-FFF2-40B4-BE49-F238E27FC236}">
                <a16:creationId xmlns:a16="http://schemas.microsoft.com/office/drawing/2014/main" id="{F4376467-930E-4D13-9F72-161728FD3DDB}"/>
              </a:ext>
            </a:extLst>
          </p:cNvPr>
          <p:cNvSpPr txBox="1">
            <a:spLocks/>
          </p:cNvSpPr>
          <p:nvPr/>
        </p:nvSpPr>
        <p:spPr>
          <a:xfrm>
            <a:off x="205740" y="3352800"/>
            <a:ext cx="6903720" cy="936486"/>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i="1" dirty="0">
                <a:solidFill>
                  <a:srgbClr val="FFFF00"/>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Price just reduced by $36,000</a:t>
            </a:r>
            <a:br>
              <a:rPr lang="en-US" sz="2800" i="1" dirty="0">
                <a:solidFill>
                  <a:srgbClr val="FFFF00"/>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2400" i="1" dirty="0">
                <a:solidFill>
                  <a:srgbClr val="FFFF00"/>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Just Under $600,000 for Deepwater and dock home.</a:t>
            </a:r>
            <a:endParaRPr lang="en-US" sz="2800" dirty="0">
              <a:solidFill>
                <a:srgbClr val="FFFF00"/>
              </a:solidFill>
              <a:latin typeface="Bodoni MT" panose="02070603080606020203" pitchFamily="18" charset="0"/>
              <a:cs typeface="Arial" panose="020B0604020202020204" pitchFamily="34"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254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Waterfront Home With Dock ~ Beautiful Views Of ICW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2019-11-20T13:45:14Z</dcterms:modified>
</cp:coreProperties>
</file>