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106" y="-21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7/25/2022</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87" b="2787"/>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dirty="0">
                <a:solidFill>
                  <a:schemeClr val="tx2">
                    <a:lumMod val="75000"/>
                  </a:schemeClr>
                </a:solidFill>
                <a:latin typeface="Century Gothic" panose="020B0502020202020204" pitchFamily="34" charset="0"/>
              </a:rPr>
              <a:t>Opportunity to own a 3 Story Home. First floor is open with formal living, den and Gourmet kitchen with double ovens, stagger white cabinets, pantry and island. Second floor has over sized master bedroom with separate tub/shower and 3 nice sized additional bedrooms. Third floor has a spacious rec room/living room with full bedroom and full bath perfect for mother in law suite, visiting family. Sellers selected top of the line upgrades inside the house but also upgraded the front elevation and this over 3000 square foot home stands tall on a premium lot backing up to a pond. All 3 floors have separate thermostats/ac units and are serviced every 6 months. New owner will take advantage of a well maintained home! This home is a must see and must own!</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https://charlestonvirtualhomes.com/2220293</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962400"/>
            <a:ext cx="8228398" cy="1066800"/>
          </a:xfrm>
        </p:spPr>
        <p:txBody>
          <a:bodyPr anchor="ctr">
            <a:noAutofit/>
            <a:scene3d>
              <a:camera prst="orthographicFront"/>
              <a:lightRig rig="soft" dir="t">
                <a:rot lat="0" lon="0" rev="17220000"/>
              </a:lightRig>
            </a:scene3d>
            <a:sp3d prstMaterial="softEdge"/>
          </a:bodyPr>
          <a:lstStyle/>
          <a:p>
            <a:pPr algn="r"/>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467 Gianna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Sophia Landing | Goose Creek, SC 29445</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22019411 | $420,000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1520" y="909"/>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325533" y="335875"/>
            <a:ext cx="2029723" cy="707886"/>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Stunning…</a:t>
            </a:r>
          </a:p>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Move In Ready!</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4405" y="5029500"/>
            <a:ext cx="1644468" cy="1096879"/>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409" y="5029425"/>
            <a:ext cx="1644621" cy="1096829"/>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643" y="5029475"/>
            <a:ext cx="1644473" cy="1096729"/>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626" y="5029506"/>
            <a:ext cx="1644346" cy="1096667"/>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6" y="5029397"/>
            <a:ext cx="1645168" cy="1097183"/>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7924800" y="2885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491</TotalTime>
  <Words>227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467 Gianna Lane Sophia Landing | Goose Creek, SC 29445 MLS# 22019411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106</cp:revision>
  <dcterms:created xsi:type="dcterms:W3CDTF">2006-08-16T00:00:00Z</dcterms:created>
  <dcterms:modified xsi:type="dcterms:W3CDTF">2022-07-25T16:01:25Z</dcterms:modified>
</cp:coreProperties>
</file>