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878"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7/25/2022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7/25/2022</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t="2797" b="2797"/>
          <a:stretch/>
        </p:blipFill>
        <p:spPr bwMode="auto">
          <a:xfrm>
            <a:off x="0" y="0"/>
            <a:ext cx="8228081" cy="5181642"/>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6138569"/>
            <a:ext cx="8226879" cy="2865818"/>
          </a:xfrm>
        </p:spPr>
        <p:txBody>
          <a:bodyPr anchor="ctr">
            <a:noAutofit/>
          </a:bodyPr>
          <a:lstStyle/>
          <a:p>
            <a:r>
              <a:rPr lang="en-US" sz="1400" dirty="0">
                <a:solidFill>
                  <a:schemeClr val="tx2">
                    <a:lumMod val="75000"/>
                  </a:schemeClr>
                </a:solidFill>
                <a:latin typeface="Century Gothic" panose="020B0502020202020204" pitchFamily="34" charset="0"/>
              </a:rPr>
              <a:t>Opportunity to own a 3 Story Home. First floor is open with formal living, den and Gourmet kitchen with double ovens, stagger white cabinets, pantry and island. Second floor has over sized master bedroom with separate tub/shower and 3 nice sized additional bedrooms. Third floor has a spacious rec room/living room with full bedroom and full bath perfect for mother in law suite, visiting family. Sellers selected top of the line upgrades inside the house but also upgraded the front elevation and this over 3000 square foot home stands tall on a premium lot backing up to a pond. All 3 floors have separate thermostats/ac units and are serviced every 6 months. New owner will take advantage of a well maintained home! This home is a must see and must own!</a:t>
            </a:r>
          </a:p>
          <a:p>
            <a:endParaRPr lang="en-US" sz="1200" i="1" dirty="0">
              <a:solidFill>
                <a:srgbClr val="FF0000"/>
              </a:solidFill>
              <a:latin typeface="Century Gothic" panose="020B0502020202020204" pitchFamily="34" charset="0"/>
            </a:endParaRPr>
          </a:p>
          <a:p>
            <a:r>
              <a:rPr lang="en-US" sz="1200" i="1" dirty="0">
                <a:solidFill>
                  <a:srgbClr val="FF0000"/>
                </a:solidFill>
                <a:latin typeface="Century Gothic" panose="020B0502020202020204" pitchFamily="34" charset="0"/>
              </a:rPr>
              <a:t>Come take a virtual tour: https://charlestonvirtualhomes.com/2220293</a:t>
            </a:r>
          </a:p>
        </p:txBody>
      </p:sp>
      <p:sp>
        <p:nvSpPr>
          <p:cNvPr id="23" name="Rectangle 22"/>
          <p:cNvSpPr/>
          <p:nvPr/>
        </p:nvSpPr>
        <p:spPr>
          <a:xfrm>
            <a:off x="-2019300" y="-856267"/>
            <a:ext cx="6057823" cy="1569660"/>
          </a:xfrm>
          <a:prstGeom prst="rect">
            <a:avLst/>
          </a:prstGeom>
          <a:noFill/>
        </p:spPr>
        <p:txBody>
          <a:bodyPr wrap="square">
            <a:spAutoFit/>
          </a:bodyPr>
          <a:lstStyle/>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Otranto Beauty</a:t>
            </a:r>
          </a:p>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$318,000</a:t>
            </a:r>
          </a:p>
        </p:txBody>
      </p:sp>
      <p:sp>
        <p:nvSpPr>
          <p:cNvPr id="2" name="Title 1"/>
          <p:cNvSpPr>
            <a:spLocks noGrp="1"/>
          </p:cNvSpPr>
          <p:nvPr>
            <p:ph type="ctrTitle"/>
          </p:nvPr>
        </p:nvSpPr>
        <p:spPr>
          <a:xfrm>
            <a:off x="0" y="3962400"/>
            <a:ext cx="8228398" cy="1066800"/>
          </a:xfrm>
        </p:spPr>
        <p:txBody>
          <a:bodyPr anchor="ctr">
            <a:noAutofit/>
            <a:scene3d>
              <a:camera prst="orthographicFront"/>
              <a:lightRig rig="soft" dir="t">
                <a:rot lat="0" lon="0" rev="17220000"/>
              </a:lightRig>
            </a:scene3d>
            <a:sp3d prstMaterial="softEdge"/>
          </a:bodyPr>
          <a:lstStyle/>
          <a:p>
            <a:pPr algn="l"/>
            <a: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467 Gianna Lane</a:t>
            </a:r>
            <a:b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Sophia Landing | Goose Creek, SC 29445</a:t>
            </a:r>
            <a:b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MLS# 22019411 | $420,000</a:t>
            </a:r>
            <a:endParaRPr lang="en-US" sz="1200" i="1" cap="none" dirty="0">
              <a:ln w="3175" cmpd="sng">
                <a:noFill/>
                <a:prstDash val="solid"/>
              </a:ln>
              <a:solidFill>
                <a:srgbClr val="FF0000"/>
              </a:solidFill>
              <a:effectLst>
                <a:outerShdw blurRad="38100" dist="38100" dir="2700000" algn="tl">
                  <a:srgbClr val="000000">
                    <a:alpha val="43137"/>
                  </a:srgbClr>
                </a:outerShdw>
              </a:effectLst>
              <a:highlight>
                <a:srgbClr val="FFFF00"/>
              </a:highlight>
              <a:latin typeface="Century Gothic" panose="020B0502020202020204" pitchFamily="34" charset="0"/>
            </a:endParaRPr>
          </a:p>
        </p:txBody>
      </p:sp>
      <p:sp>
        <p:nvSpPr>
          <p:cNvPr id="5" name="Diagonal Stripe 4"/>
          <p:cNvSpPr/>
          <p:nvPr/>
        </p:nvSpPr>
        <p:spPr>
          <a:xfrm>
            <a:off x="-1520" y="909"/>
            <a:ext cx="1827110" cy="1828800"/>
          </a:xfrm>
          <a:prstGeom prst="diagStripe">
            <a:avLst/>
          </a:prstGeom>
          <a:solidFill>
            <a:srgbClr val="FFFF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843472">
            <a:off x="-325533" y="335875"/>
            <a:ext cx="2029723" cy="707886"/>
          </a:xfrm>
          <a:prstGeom prst="rect">
            <a:avLst/>
          </a:prstGeom>
          <a:noFill/>
        </p:spPr>
        <p:txBody>
          <a:bodyPr wrap="none" rtlCol="0">
            <a:spAutoFit/>
          </a:bodyPr>
          <a:lstStyle/>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Stunning…</a:t>
            </a:r>
          </a:p>
          <a:p>
            <a:pPr algn="ctr"/>
            <a:r>
              <a:rPr lang="en-US" b="1" i="1" dirty="0">
                <a:solidFill>
                  <a:srgbClr val="FF0000"/>
                </a:solidFill>
                <a:effectLst>
                  <a:outerShdw blurRad="38100" dist="38100" dir="2700000" algn="tl">
                    <a:srgbClr val="000000">
                      <a:alpha val="43137"/>
                    </a:srgbClr>
                  </a:outerShdw>
                </a:effectLst>
                <a:latin typeface="Trebuchet MS" panose="020B0603020202020204" pitchFamily="34" charset="0"/>
              </a:rPr>
              <a:t>Move In Ready!</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57400" y="4776082"/>
            <a:ext cx="1828800" cy="121952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84405" y="5029500"/>
            <a:ext cx="1644468" cy="1096879"/>
          </a:xfrm>
          <a:prstGeom prst="rect">
            <a:avLst/>
          </a:prstGeom>
          <a:ln>
            <a:solidFill>
              <a:schemeClr val="bg1"/>
            </a:solid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938409" y="5029428"/>
            <a:ext cx="1644621" cy="1096822"/>
          </a:xfrm>
          <a:prstGeom prst="rect">
            <a:avLst/>
          </a:prstGeom>
          <a:ln>
            <a:solidFill>
              <a:schemeClr val="bg1"/>
            </a:solid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206"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899" y="9250278"/>
            <a:ext cx="1250495" cy="661447"/>
          </a:xfrm>
          <a:prstGeom prst="rect">
            <a:avLst/>
          </a:prstGeom>
        </p:spPr>
      </p:pic>
      <p:pic>
        <p:nvPicPr>
          <p:cNvPr id="17" name="Picture 16">
            <a:extLst>
              <a:ext uri="{FF2B5EF4-FFF2-40B4-BE49-F238E27FC236}">
                <a16:creationId xmlns:a16="http://schemas.microsoft.com/office/drawing/2014/main" id="{2D301E54-43C0-46EF-84F9-4F5E3F007C2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46643" y="5029578"/>
            <a:ext cx="1644473" cy="1096523"/>
          </a:xfrm>
          <a:prstGeom prst="rect">
            <a:avLst/>
          </a:prstGeom>
          <a:ln>
            <a:solidFill>
              <a:schemeClr val="bg1"/>
            </a:solidFill>
          </a:ln>
        </p:spPr>
      </p:pic>
      <p:pic>
        <p:nvPicPr>
          <p:cNvPr id="18" name="Picture 17">
            <a:extLst>
              <a:ext uri="{FF2B5EF4-FFF2-40B4-BE49-F238E27FC236}">
                <a16:creationId xmlns:a16="http://schemas.microsoft.com/office/drawing/2014/main" id="{911EC947-AD1B-471A-A60E-F7BC7465888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292626" y="5029517"/>
            <a:ext cx="1644346" cy="1096645"/>
          </a:xfrm>
          <a:prstGeom prst="rect">
            <a:avLst/>
          </a:prstGeom>
          <a:ln>
            <a:solidFill>
              <a:schemeClr val="bg1"/>
            </a:solidFill>
          </a:ln>
        </p:spPr>
      </p:pic>
      <p:pic>
        <p:nvPicPr>
          <p:cNvPr id="20" name="Picture 19">
            <a:extLst>
              <a:ext uri="{FF2B5EF4-FFF2-40B4-BE49-F238E27FC236}">
                <a16:creationId xmlns:a16="http://schemas.microsoft.com/office/drawing/2014/main" id="{4B9BA792-F89C-4E80-8DD5-E85BFBBAC72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76" y="5029397"/>
            <a:ext cx="1645168" cy="1097183"/>
          </a:xfrm>
          <a:prstGeom prst="rect">
            <a:avLst/>
          </a:prstGeom>
          <a:ln>
            <a:solidFill>
              <a:schemeClr val="bg1"/>
            </a:solidFill>
          </a:ln>
        </p:spPr>
      </p:pic>
      <p:sp>
        <p:nvSpPr>
          <p:cNvPr id="30" name="Rectangle 29">
            <a:extLst>
              <a:ext uri="{FF2B5EF4-FFF2-40B4-BE49-F238E27FC236}">
                <a16:creationId xmlns:a16="http://schemas.microsoft.com/office/drawing/2014/main" id="{45B94959-4B3B-4304-B494-BB518BAA6BE5}"/>
              </a:ext>
            </a:extLst>
          </p:cNvPr>
          <p:cNvSpPr/>
          <p:nvPr/>
        </p:nvSpPr>
        <p:spPr>
          <a:xfrm>
            <a:off x="7924800" y="28850"/>
            <a:ext cx="8229601" cy="646331"/>
          </a:xfrm>
          <a:prstGeom prst="rect">
            <a:avLst/>
          </a:prstGeom>
          <a:noFill/>
        </p:spPr>
        <p:txBody>
          <a:bodyPr wrap="square">
            <a:spAutoFit/>
          </a:bodyPr>
          <a:lstStyle/>
          <a:p>
            <a:pPr algn="ctr"/>
            <a:r>
              <a:rPr lang="en-US" sz="3600" b="1" dirty="0">
                <a:ln w="3175">
                  <a:solidFill>
                    <a:schemeClr val="bg1"/>
                  </a:solidFill>
                </a:ln>
                <a:solidFill>
                  <a:srgbClr val="FF0000"/>
                </a:solidFill>
                <a:effectLst>
                  <a:outerShdw blurRad="38100" dist="38100" dir="2700000" algn="tl">
                    <a:srgbClr val="000000">
                      <a:alpha val="43137"/>
                    </a:srgbClr>
                  </a:outerShdw>
                </a:effectLst>
                <a:latin typeface="Century Gothic" panose="020B0502020202020204" pitchFamily="34" charset="0"/>
              </a:rPr>
              <a:t>Open House Sunday 12:30-3:30</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492</TotalTime>
  <Words>227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467 Gianna Lane Sophia Landing | Goose Creek, SC 29445 MLS# 22019411 | $420,000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107</cp:revision>
  <dcterms:created xsi:type="dcterms:W3CDTF">2006-08-16T00:00:00Z</dcterms:created>
  <dcterms:modified xsi:type="dcterms:W3CDTF">2022-07-25T16:06:29Z</dcterms:modified>
</cp:coreProperties>
</file>