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susanna@mattoneillteam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37"/>
          <a:stretch/>
        </p:blipFill>
        <p:spPr bwMode="auto">
          <a:xfrm>
            <a:off x="0" y="1"/>
            <a:ext cx="7772400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46 South Street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Charleston, SC 29403 ~ MLS# 18032250 ~ $508,000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350" y="76200"/>
            <a:ext cx="7505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Charleston Single with Duplex Option</a:t>
            </a:r>
          </a:p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Price!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Susanna Lee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susanna@mattoneillteam.com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843-870-9960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14769" y="218598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29187"/>
            <a:ext cx="7772400" cy="2462213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heart of downtown Charleston, this Charleston single style home features the traditional double, side porches &amp; a gated entry to great off street parking. The kitchen has been beautifully renovated as well as the full bath on the first floor. The home is currently set up for a first floor master bedroom situation but could easily be used as a 2nd living room. The upstairs boasts 3 bedrooms, a sitting room, full bath &amp; access to the balcony. The spaciousness of the outdoor living spaces offers amazing options to entertain &amp; enjoy the outdoors. The backyard area is well maintained &amp; has a shed for storage. Walk out the front door, turn left &amp; you can see the Ravenel Bridge! With tons of historic charm &amp; convenient location that is hard to beat, this home is a must see!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F69BBC01-BB77-4AB2-9721-7619C3866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6" y="8876541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24135CD-FB13-4983-86C2-77E3A1180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8876541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11F6F664-CCEE-4451-9324-B9ED35447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0701699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0975D5BD-66BF-40BD-8C2A-FFB8038DB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10693320"/>
            <a:ext cx="2560320" cy="1723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95ADE181-C950-4537-8E17-2748CC5BA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9503" y="8868162"/>
            <a:ext cx="2560320" cy="1723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142C4B71-27DA-4A20-BAC2-37827E76E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6040" y="10689679"/>
            <a:ext cx="2560320" cy="17309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836B47A-FE03-4D89-B172-B0E92F81B592}"/>
              </a:ext>
            </a:extLst>
          </p:cNvPr>
          <p:cNvSpPr/>
          <p:nvPr/>
        </p:nvSpPr>
        <p:spPr>
          <a:xfrm>
            <a:off x="0" y="7330326"/>
            <a:ext cx="7772400" cy="160043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granite counters, stainless steel appliances, staggered cabinets and hardwood tile flooring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Hardwood floors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carpet upstairs and in master bedroom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Separate new laundry room</a:t>
            </a:r>
          </a:p>
          <a:p>
            <a:pPr algn="ctr"/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215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2019-03-07T19:54:50Z</dcterms:modified>
</cp:coreProperties>
</file>