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38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276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8914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5528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191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7829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467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105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5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253F"/>
    <a:srgbClr val="79B8FC"/>
    <a:srgbClr val="79B8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57" d="100"/>
          <a:sy n="57" d="100"/>
        </p:scale>
        <p:origin x="2966" y="74"/>
      </p:cViewPr>
      <p:guideLst>
        <p:guide orient="horz" pos="3168"/>
        <p:guide pos="25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79828" y="2011680"/>
            <a:ext cx="7406640" cy="268224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34440" y="4886490"/>
            <a:ext cx="576072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" y="402805"/>
            <a:ext cx="1851660" cy="8582237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" y="402805"/>
            <a:ext cx="5417820" cy="8582237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0" y="894080"/>
            <a:ext cx="6377940" cy="268224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0" y="3678086"/>
            <a:ext cx="6377940" cy="221424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32320" y="9411126"/>
            <a:ext cx="685800" cy="5355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" y="2346963"/>
            <a:ext cx="363474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3380" y="2346963"/>
            <a:ext cx="363474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400473"/>
            <a:ext cx="7406640" cy="1676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1" y="2251500"/>
            <a:ext cx="3636168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80523" y="2251500"/>
            <a:ext cx="3637598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11481" y="3464563"/>
            <a:ext cx="3636168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3" y="3464563"/>
            <a:ext cx="3637598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1" y="400473"/>
            <a:ext cx="2707482" cy="170434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11481" y="2235203"/>
            <a:ext cx="2707482" cy="6749839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217544" y="400474"/>
            <a:ext cx="4600576" cy="858456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894080"/>
            <a:ext cx="4937760" cy="766022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45920" y="2686897"/>
            <a:ext cx="4937760" cy="581152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0" y="1711287"/>
            <a:ext cx="4937760" cy="777850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11480" y="402802"/>
            <a:ext cx="7406640" cy="16764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11480" y="2346960"/>
            <a:ext cx="7406640" cy="69067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11480" y="9411126"/>
            <a:ext cx="1920240" cy="535517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11780" y="9411126"/>
            <a:ext cx="2606040" cy="535517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132320" y="9411126"/>
            <a:ext cx="685800" cy="535517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" b="247"/>
          <a:stretch/>
        </p:blipFill>
        <p:spPr>
          <a:xfrm>
            <a:off x="98996" y="70189"/>
            <a:ext cx="6444520" cy="4290759"/>
          </a:xfrm>
          <a:prstGeom prst="rect">
            <a:avLst/>
          </a:prstGeom>
          <a:ln>
            <a:noFill/>
          </a:ln>
          <a:effectLst/>
        </p:spPr>
      </p:pic>
      <p:sp>
        <p:nvSpPr>
          <p:cNvPr id="21" name="Rectangle 20"/>
          <p:cNvSpPr/>
          <p:nvPr/>
        </p:nvSpPr>
        <p:spPr>
          <a:xfrm>
            <a:off x="228601" y="8929376"/>
            <a:ext cx="7772399" cy="1129024"/>
          </a:xfrm>
          <a:prstGeom prst="rect">
            <a:avLst/>
          </a:prstGeom>
          <a:noFill/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315" y="5697453"/>
            <a:ext cx="6444520" cy="3136567"/>
          </a:xfrm>
        </p:spPr>
        <p:txBody>
          <a:bodyPr anchor="ctr">
            <a:noAutofit/>
          </a:bodyPr>
          <a:lstStyle/>
          <a:p>
            <a:r>
              <a:rPr lang="en-US" sz="14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Charming c.1800 home located in Historic South of Broad, one of the most desirable neighborhoods in downtown Charleston. Just steps from the Battery overlooking the Charleston Harbor. </a:t>
            </a:r>
          </a:p>
          <a:p>
            <a:endParaRPr lang="en-US" sz="14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4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 home has all the character and charm of historic Charleston, Including original heart of pine flooring, beautiful crown molding along with high ceilings. The perfect pied-a-terre which has recently been updated, freshly painted, both interior and exterior. </a:t>
            </a:r>
          </a:p>
          <a:p>
            <a:endParaRPr lang="en-US" sz="14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4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Private off-street parking in bricked gated driveway with lush landscaping along with a charming garden fountain that provides soothing sounds of rippling water.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" y="3446547"/>
            <a:ext cx="6444520" cy="914400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r>
              <a:rPr lang="en-US" sz="2400" cap="none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46 Church Street</a:t>
            </a:r>
            <a:br>
              <a:rPr lang="en-US" sz="2400" cap="none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</a:br>
            <a:r>
              <a:rPr lang="en-US" sz="1600" cap="none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South of Broad | Charleston, SC 29401</a:t>
            </a:r>
            <a:br>
              <a:rPr lang="en-US" sz="1600" cap="none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</a:br>
            <a:r>
              <a:rPr lang="en-US" sz="1600" cap="none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MLS# 23010708 | $2,250,000</a:t>
            </a:r>
            <a:br>
              <a:rPr lang="en-US" sz="1600" cap="none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</a:br>
            <a:endParaRPr lang="en-US" sz="1400" i="1" cap="none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5" y="9019755"/>
            <a:ext cx="2948648" cy="98288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8255000" y="7973621"/>
            <a:ext cx="4190999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atin typeface="Century Gothic" panose="020B0502020202020204" pitchFamily="34" charset="0"/>
              </a:rPr>
              <a:t>Linda Laird</a:t>
            </a:r>
            <a:br>
              <a:rPr lang="en-US" sz="1800" dirty="0">
                <a:latin typeface="Century Gothic" panose="020B0502020202020204" pitchFamily="34" charset="0"/>
              </a:rPr>
            </a:br>
            <a:r>
              <a:rPr lang="pt-BR" sz="1100" dirty="0">
                <a:latin typeface="Century Gothic" panose="020B0502020202020204" pitchFamily="34" charset="0"/>
              </a:rPr>
              <a:t>REALTOR</a:t>
            </a:r>
          </a:p>
          <a:p>
            <a:pPr algn="ctr"/>
            <a:r>
              <a:rPr lang="pt-BR" sz="1100" dirty="0">
                <a:latin typeface="Century Gothic" panose="020B0502020202020204" pitchFamily="34" charset="0"/>
              </a:rPr>
              <a:t>M (843) 209-7571 | O (843) 886-8110</a:t>
            </a:r>
          </a:p>
          <a:p>
            <a:pPr algn="ctr"/>
            <a:r>
              <a:rPr lang="pt-BR" sz="1100" dirty="0">
                <a:latin typeface="Century Gothic" panose="020B0502020202020204" pitchFamily="34" charset="0"/>
              </a:rPr>
              <a:t>linda.laird@carolinaoneplus.com | www.lindalaird.com</a:t>
            </a:r>
          </a:p>
          <a:p>
            <a:pPr algn="ctr"/>
            <a:r>
              <a:rPr lang="en-US" sz="900" i="1" dirty="0">
                <a:latin typeface="Century Gothic" panose="020B0502020202020204" pitchFamily="34" charset="0"/>
              </a:rPr>
              <a:t>Leading Real Estate Companies of the World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8534400" y="9038192"/>
            <a:ext cx="1524000" cy="911393"/>
            <a:chOff x="0" y="9037683"/>
            <a:chExt cx="1524000" cy="91139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491" y="9037683"/>
              <a:ext cx="665018" cy="45720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0" y="9533578"/>
              <a:ext cx="1524000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700" dirty="0">
                  <a:latin typeface="Century Gothic" panose="020B0502020202020204" pitchFamily="34" charset="0"/>
                </a:rPr>
                <a:t>Carolina One Real Estate</a:t>
              </a:r>
            </a:p>
            <a:p>
              <a:pPr algn="ctr"/>
              <a:r>
                <a:rPr lang="en-US" sz="700" dirty="0">
                  <a:latin typeface="Century Gothic" panose="020B0502020202020204" pitchFamily="34" charset="0"/>
                </a:rPr>
                <a:t>1503 Palm Blvd</a:t>
              </a:r>
            </a:p>
            <a:p>
              <a:pPr algn="ctr"/>
              <a:r>
                <a:rPr lang="en-US" sz="700" dirty="0">
                  <a:latin typeface="Century Gothic" panose="020B0502020202020204" pitchFamily="34" charset="0"/>
                </a:rPr>
                <a:t>Isle of Palms, SC 29451-2280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B10BDA6F-5911-42BE-994E-0DEBDFBE316D}"/>
              </a:ext>
            </a:extLst>
          </p:cNvPr>
          <p:cNvSpPr/>
          <p:nvPr/>
        </p:nvSpPr>
        <p:spPr>
          <a:xfrm>
            <a:off x="89316" y="4495800"/>
            <a:ext cx="64445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3175"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bg2">
                    <a:lumMod val="90000"/>
                  </a:schemeClr>
                </a:solidFill>
                <a:latin typeface="Edwardian Script ITC" panose="030303020407070D0804" pitchFamily="66" charset="0"/>
                <a:ea typeface="Calibri" panose="020F0502020204030204" pitchFamily="34" charset="0"/>
              </a:rPr>
              <a:t>Charming South of Broad Home</a:t>
            </a:r>
          </a:p>
          <a:p>
            <a:pPr algn="ctr"/>
            <a:r>
              <a:rPr lang="en-US" dirty="0">
                <a:ln w="3175"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Deep Price Adjustment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985EC9E-B7C7-4551-8757-B65496E0AEAE}"/>
              </a:ext>
            </a:extLst>
          </p:cNvPr>
          <p:cNvGrpSpPr/>
          <p:nvPr/>
        </p:nvGrpSpPr>
        <p:grpSpPr>
          <a:xfrm>
            <a:off x="-1103819" y="-2297347"/>
            <a:ext cx="2133601" cy="3886200"/>
            <a:chOff x="22408" y="-1070513"/>
            <a:chExt cx="2133601" cy="3886200"/>
          </a:xfrm>
        </p:grpSpPr>
        <p:sp>
          <p:nvSpPr>
            <p:cNvPr id="6" name="Diagonal Stripe 5">
              <a:extLst>
                <a:ext uri="{FF2B5EF4-FFF2-40B4-BE49-F238E27FC236}">
                  <a16:creationId xmlns:a16="http://schemas.microsoft.com/office/drawing/2014/main" id="{98339C7C-09A0-4C15-9C1D-83D39747732C}"/>
                </a:ext>
              </a:extLst>
            </p:cNvPr>
            <p:cNvSpPr/>
            <p:nvPr/>
          </p:nvSpPr>
          <p:spPr>
            <a:xfrm>
              <a:off x="22408" y="1"/>
              <a:ext cx="2133601" cy="2151469"/>
            </a:xfrm>
            <a:prstGeom prst="diagStripe">
              <a:avLst>
                <a:gd name="adj" fmla="val 66346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79B8FC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1DB9739-47C2-4180-8084-625486A1BFE6}"/>
                </a:ext>
              </a:extLst>
            </p:cNvPr>
            <p:cNvSpPr/>
            <p:nvPr/>
          </p:nvSpPr>
          <p:spPr>
            <a:xfrm rot="18893937">
              <a:off x="-1017635" y="641754"/>
              <a:ext cx="3886200" cy="46166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Wild Dunes Swim &amp; Social </a:t>
              </a:r>
            </a:p>
            <a:p>
              <a:pPr algn="ctr"/>
              <a:r>
                <a:rPr lang="en-US" sz="12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Membership w/ Acceptable Offer</a:t>
              </a:r>
            </a:p>
          </p:txBody>
        </p:sp>
      </p:grpSp>
      <p:pic>
        <p:nvPicPr>
          <p:cNvPr id="22" name="Picture 21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62881" y="5697454"/>
            <a:ext cx="1370707" cy="914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8" name="Picture 27"/>
          <p:cNvPicPr preferRelativeResize="0"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62435" y="2321095"/>
            <a:ext cx="1371600" cy="914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8" name="Picture 7"/>
          <p:cNvPicPr preferRelativeResize="0"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62881" y="1195642"/>
            <a:ext cx="1370707" cy="914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9" name="Picture 18"/>
          <p:cNvPicPr preferRelativeResize="0"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62881" y="4572001"/>
            <a:ext cx="1370707" cy="914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0" name="Picture 19"/>
          <p:cNvPicPr preferRelativeResize="0"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62881" y="3446548"/>
            <a:ext cx="1370707" cy="914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5" name="Picture 24"/>
          <p:cNvPicPr preferRelativeResize="0"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62435" y="6822907"/>
            <a:ext cx="1371600" cy="914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6" name="Picture 25"/>
          <p:cNvPicPr preferRelativeResize="0"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62881" y="7948360"/>
            <a:ext cx="1370707" cy="914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7" name="Picture 26"/>
          <p:cNvPicPr preferRelativeResize="0">
            <a:picLocks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62881" y="9073811"/>
            <a:ext cx="1370707" cy="914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49669A9-6CB5-48DA-BE94-C67FBDABC18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66006" y="70189"/>
            <a:ext cx="1370707" cy="91440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127950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312</TotalTime>
  <Words>186</Words>
  <Application>Microsoft Office PowerPoint</Application>
  <PresentationFormat>Custom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Book Antiqua</vt:lpstr>
      <vt:lpstr>Century Gothic</vt:lpstr>
      <vt:lpstr>Edwardian Script ITC</vt:lpstr>
      <vt:lpstr>Lucida Sans</vt:lpstr>
      <vt:lpstr>Wingdings</vt:lpstr>
      <vt:lpstr>Wingdings 2</vt:lpstr>
      <vt:lpstr>Wingdings 3</vt:lpstr>
      <vt:lpstr>Apex</vt:lpstr>
      <vt:lpstr>46 Church Street South of Broad | Charleston, SC 29401 MLS# 23010708 | $2,250,000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74</cp:revision>
  <dcterms:created xsi:type="dcterms:W3CDTF">2006-08-16T00:00:00Z</dcterms:created>
  <dcterms:modified xsi:type="dcterms:W3CDTF">2023-07-07T23:50:53Z</dcterms:modified>
</cp:coreProperties>
</file>