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79B8FC"/>
    <a:srgbClr val="79B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7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247"/>
          <a:stretch/>
        </p:blipFill>
        <p:spPr>
          <a:xfrm>
            <a:off x="98996" y="70189"/>
            <a:ext cx="6444520" cy="42907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28601" y="8929376"/>
            <a:ext cx="7772399" cy="112902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15" y="5697453"/>
            <a:ext cx="6444520" cy="3136567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Charming c.1800 home located in Historic South of Broad, one of the most desirable neighborhoods in downtown Charleston. Just steps from the Battery overlooking the Charleston Harbor. </a:t>
            </a:r>
          </a:p>
          <a:p>
            <a:endParaRPr lang="en-US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home has all the character and charm of historic Charleston, Including original heart of pine flooring, beautiful crown molding along with high ceilings. The perfect pied-a-terre which has recently been updated, freshly painted, both interior and exterior. </a:t>
            </a:r>
          </a:p>
          <a:p>
            <a:endParaRPr lang="en-US" sz="14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off-street parking in bricked gated driveway with lush landscaping along with a charming garden fountain that provides soothing sounds of rippling water.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" y="3446547"/>
            <a:ext cx="6444520" cy="9144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46 Church Street</a:t>
            </a:r>
            <a:br>
              <a:rPr lang="en-US" sz="24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South of Broad | Charleston, SC 29401</a:t>
            </a:r>
            <a:b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MLS# 23010708 | </a:t>
            </a:r>
            <a:r>
              <a:rPr lang="en-US" sz="1600" cap="none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$2,220,000</a:t>
            </a:r>
            <a:br>
              <a:rPr lang="en-US" sz="1600" cap="none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endParaRPr lang="en-US" sz="1400" i="1" cap="none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" y="9019755"/>
            <a:ext cx="2948648" cy="9828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55000" y="7973621"/>
            <a:ext cx="41909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Linda Laird</a:t>
            </a:r>
            <a:br>
              <a:rPr lang="en-US" sz="1800" dirty="0">
                <a:latin typeface="Century Gothic" panose="020B0502020202020204" pitchFamily="34" charset="0"/>
              </a:rPr>
            </a:br>
            <a:r>
              <a:rPr lang="pt-BR" sz="1100" dirty="0">
                <a:latin typeface="Century Gothic" panose="020B0502020202020204" pitchFamily="34" charset="0"/>
              </a:rPr>
              <a:t>REALTOR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M (843) 209-7571 | O (843) 886-8110</a:t>
            </a:r>
          </a:p>
          <a:p>
            <a:pPr algn="ctr"/>
            <a:r>
              <a:rPr lang="pt-BR" sz="1100" dirty="0">
                <a:latin typeface="Century Gothic" panose="020B0502020202020204" pitchFamily="34" charset="0"/>
              </a:rPr>
              <a:t>linda.laird@carolinaoneplus.com | www.lindalaird.com</a:t>
            </a:r>
          </a:p>
          <a:p>
            <a:pPr algn="ctr"/>
            <a:r>
              <a:rPr lang="en-US" sz="900" i="1" dirty="0">
                <a:latin typeface="Century Gothic" panose="020B0502020202020204" pitchFamily="34" charset="0"/>
              </a:rPr>
              <a:t>Leading Real Estate Companies of the World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534400" y="9038192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700" dirty="0"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10BDA6F-5911-42BE-994E-0DEBDFBE316D}"/>
              </a:ext>
            </a:extLst>
          </p:cNvPr>
          <p:cNvSpPr/>
          <p:nvPr/>
        </p:nvSpPr>
        <p:spPr>
          <a:xfrm>
            <a:off x="89316" y="4495800"/>
            <a:ext cx="644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Edwardian Script ITC" panose="030303020407070D0804" pitchFamily="66" charset="0"/>
                <a:ea typeface="Calibri" panose="020F0502020204030204" pitchFamily="34" charset="0"/>
              </a:rPr>
              <a:t>Charming South of Broad Home</a:t>
            </a:r>
          </a:p>
          <a:p>
            <a:pPr algn="ctr"/>
            <a:r>
              <a:rPr lang="en-US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Great </a:t>
            </a:r>
            <a:r>
              <a:rPr lang="en-US" dirty="0">
                <a:ln w="3175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Price Adjustment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5EC9E-B7C7-4551-8757-B65496E0AEAE}"/>
              </a:ext>
            </a:extLst>
          </p:cNvPr>
          <p:cNvGrpSpPr/>
          <p:nvPr/>
        </p:nvGrpSpPr>
        <p:grpSpPr>
          <a:xfrm>
            <a:off x="-1103819" y="-2297347"/>
            <a:ext cx="2133601" cy="3886200"/>
            <a:chOff x="22408" y="-1070513"/>
            <a:chExt cx="2133601" cy="3886200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98339C7C-09A0-4C15-9C1D-83D39747732C}"/>
                </a:ext>
              </a:extLst>
            </p:cNvPr>
            <p:cNvSpPr/>
            <p:nvPr/>
          </p:nvSpPr>
          <p:spPr>
            <a:xfrm>
              <a:off x="22408" y="1"/>
              <a:ext cx="2133601" cy="2151469"/>
            </a:xfrm>
            <a:prstGeom prst="diagStripe">
              <a:avLst>
                <a:gd name="adj" fmla="val 6634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9B8FC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B9739-47C2-4180-8084-625486A1BFE6}"/>
                </a:ext>
              </a:extLst>
            </p:cNvPr>
            <p:cNvSpPr/>
            <p:nvPr/>
          </p:nvSpPr>
          <p:spPr>
            <a:xfrm rot="18893937">
              <a:off x="-1017635" y="641754"/>
              <a:ext cx="38862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Wild Dunes Swim &amp; Social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Membership w/ Acceptable Offer</a:t>
              </a:r>
            </a:p>
          </p:txBody>
        </p:sp>
      </p:grpSp>
      <p:pic>
        <p:nvPicPr>
          <p:cNvPr id="22" name="Picture 2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5697454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232109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1195642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4572001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3446548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435" y="6822907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794836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881" y="9073811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9669A9-6CB5-48DA-BE94-C67FBDABC1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006" y="70189"/>
            <a:ext cx="1370707" cy="914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186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Edwardian Script ITC</vt:lpstr>
      <vt:lpstr>Lucida Sans</vt:lpstr>
      <vt:lpstr>Wingdings</vt:lpstr>
      <vt:lpstr>Wingdings 2</vt:lpstr>
      <vt:lpstr>Wingdings 3</vt:lpstr>
      <vt:lpstr>Apex</vt:lpstr>
      <vt:lpstr>46 Church Street South of Broad | Charleston, SC 29401 MLS# 23010708 | $2,220,000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76</cp:revision>
  <dcterms:created xsi:type="dcterms:W3CDTF">2006-08-16T00:00:00Z</dcterms:created>
  <dcterms:modified xsi:type="dcterms:W3CDTF">2023-09-29T01:59:48Z</dcterms:modified>
</cp:coreProperties>
</file>