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68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50000"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797" y="4898231"/>
            <a:ext cx="6588407" cy="1990832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Remodeled Bungalow with great curb appeal 4 blocks from Park Circle and across the street from beautiful green space &amp; play Park! Totally remodeled down to the studs in 2015. Refinished original wood floors, new sheetrock, new windows,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tankless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H2O heater, upgraded electric &amp; plumbing, striking quartz counter tops, modern porcelain tile bath/shower surround, stainless smooth top range AND stainless refrigerator, built in microwave AND you get a washer/dryer included! HVAC, kitchen cabinets &amp; roof shingles only 2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yrs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old! Separate garage provides plenty of extra storage. Fenced back yard*Gorgeous trees in yard! As a bonus, home is currently under termite bond! Move in READY now!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074" y="8360827"/>
            <a:ext cx="89654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8257451"/>
            <a:ext cx="685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Sheila Romanosky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(843) 224-0242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sromanosky@carolinaone.com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05" y="8360439"/>
            <a:ext cx="686577" cy="686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4" y="304800"/>
            <a:ext cx="4700112" cy="312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4" y="3705785"/>
            <a:ext cx="1371600" cy="91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4" y="7165848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46" y="3705785"/>
            <a:ext cx="1371600" cy="91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10" y="3705785"/>
            <a:ext cx="1371600" cy="91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82" y="7167116"/>
            <a:ext cx="1371600" cy="91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82" y="3705785"/>
            <a:ext cx="1371600" cy="91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10200"/>
            <a:ext cx="1367800" cy="9118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10" y="7169642"/>
            <a:ext cx="1371600" cy="910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46" y="7168381"/>
            <a:ext cx="1371600" cy="911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34074" y="2514600"/>
            <a:ext cx="6588407" cy="9165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4710 Brookside Drive</a:t>
            </a:r>
          </a:p>
          <a:p>
            <a:r>
              <a:rPr lang="en-US" sz="1400" b="1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Only 4 Blocks From Park Circle</a:t>
            </a:r>
          </a:p>
          <a:p>
            <a:r>
              <a:rPr lang="en-US" sz="1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North Charleston ~ MLS# 17013781 ~ $219,000</a:t>
            </a:r>
            <a:endParaRPr lang="en-US" sz="14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149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36</cp:revision>
  <dcterms:created xsi:type="dcterms:W3CDTF">2006-08-16T00:00:00Z</dcterms:created>
  <dcterms:modified xsi:type="dcterms:W3CDTF">2017-05-18T16:37:22Z</dcterms:modified>
</cp:coreProperties>
</file>