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686" y="9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9" b="6537"/>
          <a:stretch/>
        </p:blipFill>
        <p:spPr bwMode="auto">
          <a:xfrm>
            <a:off x="76200" y="152400"/>
            <a:ext cx="5342466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RA_Tides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8269288"/>
            <a:ext cx="1314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0488" y="9664700"/>
            <a:ext cx="148590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843-763-1817 x2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54663" y="8382000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0" y="6324600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0" y="4267200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0" y="2209800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630363" y="9239250"/>
            <a:ext cx="18669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DF3A3E"/>
                </a:solidFill>
                <a:effectLst/>
                <a:latin typeface="Candara" pitchFamily="34" charset="0"/>
                <a:cs typeface="Arial" pitchFamily="34" charset="0"/>
              </a:rPr>
              <a:t>Rob Sturm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Mobile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843-478-2404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rsturm@eratidesrealty.com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478213" y="9239250"/>
            <a:ext cx="200025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C8AB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DF3A3E"/>
                </a:solidFill>
                <a:effectLst/>
                <a:latin typeface="Candara" pitchFamily="34" charset="0"/>
                <a:cs typeface="Arial" pitchFamily="34" charset="0"/>
              </a:rPr>
              <a:t>Bud Poston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Mobile 843-697-3786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53197"/>
                </a:solidFill>
                <a:effectLst/>
                <a:latin typeface="Candara" pitchFamily="34" charset="0"/>
                <a:cs typeface="Arial" pitchFamily="34" charset="0"/>
              </a:rPr>
              <a:t>bposton@eratidesrealty.com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611313" y="6170613"/>
            <a:ext cx="382905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Candara" pitchFamily="34" charset="0"/>
              </a:rPr>
              <a:t>Stucco one story home in desirable Plantation At Stono Ferry, a gated golf and equestrian neighborhood. </a:t>
            </a:r>
            <a:endParaRPr lang="en-US" sz="1600" dirty="0" smtClean="0">
              <a:latin typeface="Candara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Candara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andara" pitchFamily="34" charset="0"/>
              </a:rPr>
              <a:t>3BR/3BA </a:t>
            </a:r>
            <a:r>
              <a:rPr lang="en-US" sz="1600" dirty="0">
                <a:latin typeface="Candara" pitchFamily="34" charset="0"/>
              </a:rPr>
              <a:t>with some 9 foot ceilings, </a:t>
            </a:r>
            <a:r>
              <a:rPr lang="en-US" sz="1600" dirty="0" smtClean="0">
                <a:latin typeface="Candara" pitchFamily="34" charset="0"/>
              </a:rPr>
              <a:t>eat-in </a:t>
            </a:r>
            <a:r>
              <a:rPr lang="en-US" sz="1600" dirty="0">
                <a:latin typeface="Candara" pitchFamily="34" charset="0"/>
              </a:rPr>
              <a:t>kitchen, formal dining room, fireplace in great room with built ins. </a:t>
            </a:r>
            <a:endParaRPr lang="en-US" sz="1600" dirty="0" smtClean="0">
              <a:latin typeface="Candara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Candara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andara" pitchFamily="34" charset="0"/>
              </a:rPr>
              <a:t>Screen </a:t>
            </a:r>
            <a:r>
              <a:rPr lang="en-US" sz="1600" dirty="0">
                <a:latin typeface="Candara" pitchFamily="34" charset="0"/>
              </a:rPr>
              <a:t>porch and an open deck on back. </a:t>
            </a:r>
            <a:endParaRPr lang="en-US" sz="1600" dirty="0" smtClean="0">
              <a:latin typeface="Candara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Candara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Candara" pitchFamily="34" charset="0"/>
              </a:rPr>
              <a:t>This </a:t>
            </a:r>
            <a:r>
              <a:rPr lang="en-US" sz="1600" dirty="0">
                <a:latin typeface="Candara" pitchFamily="34" charset="0"/>
              </a:rPr>
              <a:t>is a short sale subject to 3rd party approval.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sp>
        <p:nvSpPr>
          <p:cNvPr id="8" name="WordArt 12"/>
          <p:cNvSpPr>
            <a:spLocks noChangeArrowheads="1" noChangeShapeType="1" noTextEdit="1"/>
          </p:cNvSpPr>
          <p:nvPr/>
        </p:nvSpPr>
        <p:spPr bwMode="auto">
          <a:xfrm>
            <a:off x="422539" y="3276600"/>
            <a:ext cx="4649787" cy="525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Short Sale! Bring Offers!</a:t>
            </a:r>
            <a:endParaRPr lang="en-US" sz="3600" kern="10" spc="0" dirty="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</p:txBody>
      </p:sp>
      <p:sp>
        <p:nvSpPr>
          <p:cNvPr id="9" name="WordArt 13"/>
          <p:cNvSpPr>
            <a:spLocks noChangeArrowheads="1" noChangeShapeType="1" noTextEdit="1"/>
          </p:cNvSpPr>
          <p:nvPr/>
        </p:nvSpPr>
        <p:spPr bwMode="auto">
          <a:xfrm>
            <a:off x="1603111" y="4153297"/>
            <a:ext cx="3788303" cy="1719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05"/>
              </a:avLst>
            </a:prstTxWarp>
          </a:bodyPr>
          <a:lstStyle/>
          <a:p>
            <a:pPr algn="ctr" rtl="0">
              <a:buNone/>
            </a:pPr>
            <a:r>
              <a:rPr lang="en-US" sz="3600" kern="10" spc="0" dirty="0" smtClean="0">
                <a:ln w="9525" algn="ctr">
                  <a:solidFill>
                    <a:srgbClr val="253197"/>
                  </a:solidFill>
                  <a:round/>
                  <a:headEnd/>
                  <a:tailEnd/>
                </a:ln>
                <a:solidFill>
                  <a:srgbClr val="2531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/>
                <a:cs typeface="Sakkal Majalla"/>
              </a:rPr>
              <a:t>4714 Hard Scuffle Ln</a:t>
            </a:r>
          </a:p>
          <a:p>
            <a:pPr algn="ctr" rtl="0">
              <a:buNone/>
            </a:pPr>
            <a:r>
              <a:rPr lang="en-US" sz="3600" kern="10" spc="0" dirty="0" smtClean="0">
                <a:ln w="9525" algn="ctr">
                  <a:solidFill>
                    <a:srgbClr val="253197"/>
                  </a:solidFill>
                  <a:round/>
                  <a:headEnd/>
                  <a:tailEnd/>
                </a:ln>
                <a:solidFill>
                  <a:srgbClr val="2531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/>
                <a:cs typeface="Sakkal Majalla"/>
              </a:rPr>
              <a:t>Stono Ferry ~ </a:t>
            </a:r>
            <a:r>
              <a:rPr lang="en-US" sz="3600" kern="10" dirty="0" smtClean="0">
                <a:ln w="9525" algn="ctr">
                  <a:solidFill>
                    <a:srgbClr val="253197"/>
                  </a:solidFill>
                  <a:round/>
                  <a:headEnd/>
                  <a:tailEnd/>
                </a:ln>
                <a:solidFill>
                  <a:srgbClr val="2531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/>
                <a:cs typeface="Sakkal Majalla"/>
              </a:rPr>
              <a:t>Hollywood</a:t>
            </a:r>
            <a:endParaRPr lang="en-US" sz="3600" kern="10" spc="0" dirty="0" smtClean="0">
              <a:ln w="9525" algn="ctr">
                <a:solidFill>
                  <a:srgbClr val="253197"/>
                </a:solidFill>
                <a:round/>
                <a:headEnd/>
                <a:tailEnd/>
              </a:ln>
              <a:solidFill>
                <a:srgbClr val="2531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/>
              <a:cs typeface="Sakkal Majalla"/>
            </a:endParaRPr>
          </a:p>
          <a:p>
            <a:pPr algn="ctr" rtl="0">
              <a:buNone/>
            </a:pPr>
            <a:r>
              <a:rPr lang="en-US" sz="3600" kern="10" spc="0" dirty="0" smtClean="0">
                <a:ln w="9525" algn="ctr">
                  <a:solidFill>
                    <a:srgbClr val="253197"/>
                  </a:solidFill>
                  <a:round/>
                  <a:headEnd/>
                  <a:tailEnd/>
                </a:ln>
                <a:solidFill>
                  <a:srgbClr val="2531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/>
                <a:cs typeface="Sakkal Majalla"/>
              </a:rPr>
              <a:t>MLS# 1216754~ $325,000</a:t>
            </a:r>
            <a:endParaRPr lang="en-US" sz="3600" kern="10" spc="0" dirty="0">
              <a:ln w="9525" algn="ctr">
                <a:solidFill>
                  <a:srgbClr val="253197"/>
                </a:solidFill>
                <a:round/>
                <a:headEnd/>
                <a:tailEnd/>
              </a:ln>
              <a:solidFill>
                <a:srgbClr val="2531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/>
              <a:cs typeface="Sakkal Majalla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0" y="152400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350" y="6897291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350" y="5525294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350" y="4153297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150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CVH360</cp:lastModifiedBy>
  <cp:revision>3</cp:revision>
  <dcterms:created xsi:type="dcterms:W3CDTF">2006-08-16T00:00:00Z</dcterms:created>
  <dcterms:modified xsi:type="dcterms:W3CDTF">2012-10-10T15:00:28Z</dcterms:modified>
</cp:coreProperties>
</file>