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3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9" y="9378234"/>
            <a:ext cx="1084050" cy="49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E9D328"/>
                </a:solidFill>
              </a:rPr>
              <a:t>LARGE SUNROOM + DETACHED WORKSHOP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3980" y="601146"/>
            <a:ext cx="3733800" cy="2553385"/>
          </a:xfrm>
          <a:effectLst/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4717 </a:t>
            </a:r>
            <a:r>
              <a:rPr lang="en-US" sz="2800" b="1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Blakeford</a:t>
            </a:r>
            <a: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Court</a:t>
            </a:r>
            <a:br>
              <a:rPr lang="en-US" sz="2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Woodington</a:t>
            </a: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29420</a:t>
            </a: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9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19014461 | $279,000</a:t>
            </a:r>
            <a:br>
              <a:rPr lang="en-US" sz="2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2,276 </a:t>
            </a:r>
            <a:r>
              <a:rPr lang="en-US" sz="14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E9D328"/>
                </a:solidFill>
                <a:effectLst/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- 3 Bedroom – 2½ 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73454"/>
            <a:ext cx="5671681" cy="449977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</a:rPr>
              <a:t>This is absolutely a one of a kind home that has been upgraded and well maintained over the years. The kitchen, family and dinning room downstairs consist of fairly new wood flooring , smooth ceilings and crown molding. In the cozy kitchen you will find granite countertops, a brand new dish washer that has not been used and a very spacious walk in pantry to store all your dry goods. Near the kitchen there is a half bath for your convenience. Through the double French doors awaits your hidden oasis. The additional 24x23 spacious Florida Room with a panoramic view of your private fenced yard comes equipped with 2 ceiling fans and is own heat and air unit and windows that slide open on days you want to enjoy the fresh air. The back yard is a gardeners dream with ample shade to relax.</a:t>
            </a:r>
          </a:p>
          <a:p>
            <a:r>
              <a:rPr lang="en-US" sz="1500" dirty="0">
                <a:solidFill>
                  <a:schemeClr val="tx1"/>
                </a:solidFill>
              </a:rPr>
              <a:t>Further in the back yard is a detached garage with a porch that can be used as a man cave/workshop or finished for a mother-in-law suit whatever your needs may be. As you travel upstairs you will see a lift that will be removed and carpet replaced before closing. There is carpet in all 3 bedrooms upstairs and remote ceiling fans for your pleasure. You will enjoy the roomy master bedroom with his and her closets and Jacuzzi tub with new wall tile.</a:t>
            </a:r>
            <a:endParaRPr lang="en-US" sz="1500" dirty="0">
              <a:solidFill>
                <a:schemeClr val="tx1"/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601146"/>
            <a:ext cx="3404513" cy="25533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7373" y="3352665"/>
            <a:ext cx="1190450" cy="8928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52664"/>
            <a:ext cx="1190452" cy="8928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9808" y="3354524"/>
            <a:ext cx="1187972" cy="89097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5958" y="4442708"/>
            <a:ext cx="1881822" cy="141136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0696" y="7660780"/>
            <a:ext cx="1877084" cy="14078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86200" y="9270520"/>
            <a:ext cx="33805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Barbara </a:t>
            </a:r>
            <a:r>
              <a:rPr lang="en-US" sz="1600" b="1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Limehouse</a:t>
            </a:r>
            <a:endParaRPr lang="en-US" sz="1600" b="1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843-870-8291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bllimehouse@gmail.com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1236449" y="9335923"/>
            <a:ext cx="235915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r>
              <a:rPr lang="en-US" sz="105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2344" y="3352665"/>
            <a:ext cx="1190450" cy="8928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7315" y="3354525"/>
            <a:ext cx="1187970" cy="89097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55958" y="6051744"/>
            <a:ext cx="1881822" cy="14113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CE503AA2-2136-46D6-8DE9-9818577B4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66796" y="9378234"/>
            <a:ext cx="370985" cy="492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271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4717 Blakeford Court  Woodington Charleston, SC 29420  MLS# 19014461 | $279,000  2,276 Sq Ft - 3 Bedroom – 2½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2019-05-21T21:02:47Z</dcterms:modified>
</cp:coreProperties>
</file>