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114" y="96605"/>
            <a:ext cx="5063070" cy="3797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0125" y="3810000"/>
            <a:ext cx="5197049" cy="1113491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472 Old Carolina Court</a:t>
            </a:r>
            <a:b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Belle Hall ~ Mount Pleasant, SC 29464</a:t>
            </a:r>
            <a:b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17030376 ~ $369,000</a:t>
            </a:r>
            <a:endParaRPr lang="en-US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19" y="4972321"/>
            <a:ext cx="5219661" cy="4097044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Welcome Home to this Move-In Ready, Well Maintained, One Story Home located on a quiet Cul-de-sac in Very Conveniently located Belle Hall. Open, Inviting family room with vaulted ceiling &amp; cozy fireplace. Large eat-in Kitchen with newer Custom Cabinetry &amp; Granite counter-tops looks out over the extra large screened-in porch and your private, professionally landscaped oasis of a back yard - perfect for enjoying that morning cup of coffee or your evening beverage of choice. Master suite has vaulted ceiling, large walk-in closet and bath with separate shower / tub. Secondary bedrooms are generously sized. Belle Hall is located very close to shopping and 526 and also has easy access to downtown, beaches, airport etc. and all that Mt Pleasant &amp; downtown have to offer. 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390468"/>
            <a:ext cx="1612766" cy="1209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Rectangle 19"/>
          <p:cNvSpPr/>
          <p:nvPr/>
        </p:nvSpPr>
        <p:spPr>
          <a:xfrm rot="5400000">
            <a:off x="2710306" y="4399752"/>
            <a:ext cx="9384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Seller will pay up to $5,000 in Closing Costs - Just In Time for those January Christmas Bills.</a:t>
            </a:r>
          </a:p>
          <a:p>
            <a:pPr algn="ctr"/>
            <a:r>
              <a:rPr lang="en-US" sz="1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With an acceptable Offer and must be able to close by the end of Jan 2018.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00656" y="9213992"/>
            <a:ext cx="2188359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1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Maggie Curtis </a:t>
            </a:r>
          </a:p>
          <a:p>
            <a:r>
              <a:rPr lang="en-US" sz="1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REALTOR, EPRO, LMC, ABR</a:t>
            </a:r>
          </a:p>
          <a:p>
            <a:r>
              <a:rPr lang="en-US" sz="1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(843) 693-8207</a:t>
            </a:r>
          </a:p>
          <a:p>
            <a:r>
              <a:rPr lang="en-US" sz="1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maggiecurtis@comcast.net</a:t>
            </a:r>
            <a:endParaRPr lang="en-US" sz="7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32" y="9251776"/>
            <a:ext cx="546502" cy="6477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360" y="9384276"/>
            <a:ext cx="667512" cy="382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6604"/>
            <a:ext cx="1612766" cy="1209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684332"/>
            <a:ext cx="1612766" cy="1209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7859789"/>
            <a:ext cx="1612765" cy="1209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272060"/>
            <a:ext cx="1612766" cy="1209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978196"/>
            <a:ext cx="1612766" cy="1209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565924"/>
            <a:ext cx="1612766" cy="1209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1" name="Rectangle 30"/>
          <p:cNvSpPr/>
          <p:nvPr/>
        </p:nvSpPr>
        <p:spPr>
          <a:xfrm>
            <a:off x="1873619" y="122004"/>
            <a:ext cx="5130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Dakota" pitchFamily="2" charset="0"/>
              </a:rPr>
              <a:t>Come View This Home Today!</a:t>
            </a:r>
          </a:p>
        </p:txBody>
      </p:sp>
      <p:sp>
        <p:nvSpPr>
          <p:cNvPr id="6" name="Rectangle 5"/>
          <p:cNvSpPr/>
          <p:nvPr/>
        </p:nvSpPr>
        <p:spPr>
          <a:xfrm>
            <a:off x="3835894" y="9298630"/>
            <a:ext cx="29454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Coldwell Banker Residential Brokerage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1127 </a:t>
            </a:r>
            <a:r>
              <a:rPr lang="en-US" sz="1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Queensborough</a:t>
            </a:r>
            <a: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Blvd. 103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Mt Pleasant, SC 29464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214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Dakota</vt:lpstr>
      <vt:lpstr>Office Theme</vt:lpstr>
      <vt:lpstr>472 Old Carolina Court Belle Hall ~ Mount Pleasant, SC 29464 MLS# 17030376 ~ $369,000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23</cp:revision>
  <dcterms:created xsi:type="dcterms:W3CDTF">2006-08-16T00:00:00Z</dcterms:created>
  <dcterms:modified xsi:type="dcterms:W3CDTF">2017-12-12T14:55:01Z</dcterms:modified>
</cp:coreProperties>
</file>