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08" y="15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8/19/2014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8/19/2014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8/19/2014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8/19/2014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8/19/2014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8/19/2014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200" y="8827749"/>
            <a:ext cx="2011680" cy="1119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 y="0"/>
            <a:ext cx="7772400" cy="914400"/>
          </a:xfrm>
        </p:spPr>
        <p:txBody>
          <a:bodyPr anchor="t">
            <a:normAutofit/>
          </a:bodyPr>
          <a:lstStyle/>
          <a:p>
            <a:pPr algn="ctr"/>
            <a:r>
              <a:rPr lang="en-US" dirty="0" smtClean="0">
                <a:solidFill>
                  <a:schemeClr val="accent2"/>
                </a:solidFill>
                <a:effectLst>
                  <a:outerShdw blurRad="38100" dist="38100" dir="2700000" algn="tl">
                    <a:srgbClr val="000000">
                      <a:alpha val="43137"/>
                    </a:srgbClr>
                  </a:outerShdw>
                </a:effectLst>
              </a:rPr>
              <a:t>Investor’s Dream</a:t>
            </a:r>
            <a:endParaRPr lang="en-US" dirty="0">
              <a:solidFill>
                <a:schemeClr val="accent2"/>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415159" y="8884665"/>
            <a:ext cx="2945130" cy="1005840"/>
          </a:xfrm>
        </p:spPr>
        <p:txBody>
          <a:bodyPr>
            <a:normAutofit fontScale="62500" lnSpcReduction="20000"/>
          </a:bodyPr>
          <a:lstStyle/>
          <a:p>
            <a:pPr algn="ctr"/>
            <a:r>
              <a:rPr lang="en-US" b="1" dirty="0">
                <a:effectLst>
                  <a:outerShdw blurRad="38100" dist="38100" dir="2700000" algn="tl">
                    <a:srgbClr val="000000">
                      <a:alpha val="43137"/>
                    </a:srgbClr>
                  </a:outerShdw>
                </a:effectLst>
              </a:rPr>
              <a:t>Nancy Stewart</a:t>
            </a:r>
          </a:p>
          <a:p>
            <a:pPr algn="ctr"/>
            <a:endParaRPr lang="en-US" sz="1900" dirty="0" smtClean="0">
              <a:effectLst>
                <a:outerShdw blurRad="38100" dist="38100" dir="2700000" algn="tl">
                  <a:srgbClr val="000000">
                    <a:alpha val="43137"/>
                  </a:srgbClr>
                </a:outerShdw>
              </a:effectLst>
            </a:endParaRPr>
          </a:p>
          <a:p>
            <a:pPr algn="ctr"/>
            <a:r>
              <a:rPr lang="en-US" sz="1900" dirty="0" smtClean="0">
                <a:effectLst>
                  <a:outerShdw blurRad="38100" dist="38100" dir="2700000" algn="tl">
                    <a:srgbClr val="000000">
                      <a:alpha val="43137"/>
                    </a:srgbClr>
                  </a:outerShdw>
                </a:effectLst>
              </a:rPr>
              <a:t>843-408-6251 </a:t>
            </a:r>
            <a:r>
              <a:rPr lang="en-US" sz="1900" dirty="0">
                <a:effectLst>
                  <a:outerShdw blurRad="38100" dist="38100" dir="2700000" algn="tl">
                    <a:srgbClr val="000000">
                      <a:alpha val="43137"/>
                    </a:srgbClr>
                  </a:outerShdw>
                </a:effectLst>
              </a:rPr>
              <a:t>M</a:t>
            </a:r>
          </a:p>
          <a:p>
            <a:pPr algn="ctr"/>
            <a:r>
              <a:rPr lang="en-US" sz="1900" dirty="0">
                <a:effectLst>
                  <a:outerShdw blurRad="38100" dist="38100" dir="2700000" algn="tl">
                    <a:srgbClr val="000000">
                      <a:alpha val="43137"/>
                    </a:srgbClr>
                  </a:outerShdw>
                </a:effectLst>
              </a:rPr>
              <a:t>knstewart81@gmail.com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70948"/>
            <a:ext cx="1687679" cy="1033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686800" y="7543800"/>
            <a:ext cx="2857500" cy="738664"/>
          </a:xfrm>
          <a:prstGeom prst="rect">
            <a:avLst/>
          </a:prstGeom>
        </p:spPr>
        <p:txBody>
          <a:bodyPr wrap="square" anchor="ctr">
            <a:spAutoFit/>
          </a:bodyPr>
          <a:lstStyle/>
          <a:p>
            <a:pPr algn="ctr"/>
            <a:r>
              <a:rPr lang="en-US" sz="1400" dirty="0">
                <a:solidFill>
                  <a:schemeClr val="bg1"/>
                </a:solidFill>
              </a:rPr>
              <a:t>B C D Properties LLC</a:t>
            </a:r>
          </a:p>
          <a:p>
            <a:pPr algn="ctr"/>
            <a:r>
              <a:rPr lang="en-US" sz="1400" dirty="0">
                <a:solidFill>
                  <a:schemeClr val="bg1"/>
                </a:solidFill>
              </a:rPr>
              <a:t>123 Piccadilly Loop</a:t>
            </a:r>
          </a:p>
          <a:p>
            <a:pPr algn="ctr"/>
            <a:r>
              <a:rPr lang="en-US" sz="1400" dirty="0">
                <a:solidFill>
                  <a:schemeClr val="bg1"/>
                </a:solidFill>
              </a:rPr>
              <a:t>Summerville, SC 29483</a:t>
            </a:r>
          </a:p>
        </p:txBody>
      </p:sp>
      <p:grpSp>
        <p:nvGrpSpPr>
          <p:cNvPr id="10" name="Group 9"/>
          <p:cNvGrpSpPr/>
          <p:nvPr/>
        </p:nvGrpSpPr>
        <p:grpSpPr>
          <a:xfrm>
            <a:off x="1524" y="6019803"/>
            <a:ext cx="7772400" cy="960122"/>
            <a:chOff x="0" y="4239513"/>
            <a:chExt cx="7772400" cy="960122"/>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4239513"/>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298448" y="4239515"/>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96896" y="4239515"/>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895344" y="4239515"/>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193792" y="4239515"/>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92240" y="4239514"/>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sp>
        <p:nvSpPr>
          <p:cNvPr id="5" name="Rectangle 4"/>
          <p:cNvSpPr/>
          <p:nvPr/>
        </p:nvSpPr>
        <p:spPr>
          <a:xfrm>
            <a:off x="1524" y="5544487"/>
            <a:ext cx="7772400" cy="338554"/>
          </a:xfrm>
          <a:prstGeom prst="rect">
            <a:avLst/>
          </a:prstGeom>
        </p:spPr>
        <p:txBody>
          <a:bodyPr wrap="square">
            <a:spAutoFit/>
          </a:bodyPr>
          <a:lstStyle/>
          <a:p>
            <a:pPr algn="ctr"/>
            <a:r>
              <a:rPr lang="en-US" sz="1600" dirty="0" smtClean="0">
                <a:effectLst>
                  <a:outerShdw blurRad="38100" dist="38100" dir="2700000" algn="tl">
                    <a:srgbClr val="000000">
                      <a:alpha val="43137"/>
                    </a:srgbClr>
                  </a:outerShdw>
                </a:effectLst>
              </a:rPr>
              <a:t>2 </a:t>
            </a:r>
            <a:r>
              <a:rPr lang="en-US" sz="1600" dirty="0">
                <a:effectLst>
                  <a:outerShdw blurRad="38100" dist="38100" dir="2700000" algn="tl">
                    <a:srgbClr val="000000">
                      <a:alpha val="43137"/>
                    </a:srgbClr>
                  </a:outerShdw>
                </a:effectLst>
              </a:rPr>
              <a:t>Bedrooms | </a:t>
            </a:r>
            <a:r>
              <a:rPr lang="en-US" sz="1600" dirty="0" smtClean="0">
                <a:effectLst>
                  <a:outerShdw blurRad="38100" dist="38100" dir="2700000" algn="tl">
                    <a:srgbClr val="000000">
                      <a:alpha val="43137"/>
                    </a:srgbClr>
                  </a:outerShdw>
                </a:effectLst>
              </a:rPr>
              <a:t>1½ </a:t>
            </a:r>
            <a:r>
              <a:rPr lang="en-US" sz="1600" dirty="0">
                <a:effectLst>
                  <a:outerShdw blurRad="38100" dist="38100" dir="2700000" algn="tl">
                    <a:srgbClr val="000000">
                      <a:alpha val="43137"/>
                    </a:srgbClr>
                  </a:outerShdw>
                </a:effectLst>
              </a:rPr>
              <a:t>Baths | </a:t>
            </a:r>
            <a:r>
              <a:rPr lang="en-US" sz="1600" dirty="0" smtClean="0">
                <a:effectLst>
                  <a:outerShdw blurRad="38100" dist="38100" dir="2700000" algn="tl">
                    <a:srgbClr val="000000">
                      <a:alpha val="43137"/>
                    </a:srgbClr>
                  </a:outerShdw>
                </a:effectLst>
              </a:rPr>
              <a:t>1,000 </a:t>
            </a:r>
            <a:r>
              <a:rPr lang="en-US" sz="1600" dirty="0" err="1">
                <a:effectLst>
                  <a:outerShdw blurRad="38100" dist="38100" dir="2700000" algn="tl">
                    <a:srgbClr val="000000">
                      <a:alpha val="43137"/>
                    </a:srgbClr>
                  </a:outerShdw>
                </a:effectLst>
              </a:rPr>
              <a:t>Sq</a:t>
            </a:r>
            <a:r>
              <a:rPr lang="en-US" sz="1600" dirty="0">
                <a:effectLst>
                  <a:outerShdw blurRad="38100" dist="38100" dir="2700000" algn="tl">
                    <a:srgbClr val="000000">
                      <a:alpha val="43137"/>
                    </a:srgbClr>
                  </a:outerShdw>
                </a:effectLst>
              </a:rPr>
              <a:t> Ft</a:t>
            </a:r>
          </a:p>
        </p:txBody>
      </p:sp>
      <p:sp>
        <p:nvSpPr>
          <p:cNvPr id="6" name="Rectangle 5"/>
          <p:cNvSpPr/>
          <p:nvPr/>
        </p:nvSpPr>
        <p:spPr>
          <a:xfrm>
            <a:off x="1524" y="4084286"/>
            <a:ext cx="7772400" cy="1323439"/>
          </a:xfrm>
          <a:prstGeom prst="rect">
            <a:avLst/>
          </a:prstGeom>
        </p:spPr>
        <p:txBody>
          <a:bodyPr wrap="square">
            <a:spAutoFit/>
          </a:bodyPr>
          <a:lstStyle/>
          <a:p>
            <a:pPr algn="ctr"/>
            <a:r>
              <a:rPr lang="en-US" sz="3200" dirty="0">
                <a:effectLst>
                  <a:outerShdw blurRad="38100" dist="38100" dir="2700000" algn="tl">
                    <a:srgbClr val="000000">
                      <a:alpha val="43137"/>
                    </a:srgbClr>
                  </a:outerShdw>
                </a:effectLst>
              </a:rPr>
              <a:t>4733 Bayfield </a:t>
            </a:r>
            <a:r>
              <a:rPr lang="en-US" sz="3200" dirty="0" smtClean="0">
                <a:effectLst>
                  <a:outerShdw blurRad="38100" dist="38100" dir="2700000" algn="tl">
                    <a:srgbClr val="000000">
                      <a:alpha val="43137"/>
                    </a:srgbClr>
                  </a:outerShdw>
                </a:effectLst>
              </a:rPr>
              <a:t>Dr</a:t>
            </a:r>
          </a:p>
          <a:p>
            <a:pPr algn="ctr"/>
            <a:r>
              <a:rPr lang="en-US" sz="2400" dirty="0">
                <a:effectLst>
                  <a:outerShdw blurRad="38100" dist="38100" dir="2700000" algn="tl">
                    <a:srgbClr val="000000">
                      <a:alpha val="43137"/>
                    </a:srgbClr>
                  </a:outerShdw>
                </a:effectLst>
              </a:rPr>
              <a:t>Whitfield on the </a:t>
            </a:r>
            <a:r>
              <a:rPr lang="en-US" sz="2400" dirty="0" smtClean="0">
                <a:effectLst>
                  <a:outerShdw blurRad="38100" dist="38100" dir="2700000" algn="tl">
                    <a:srgbClr val="000000">
                      <a:alpha val="43137"/>
                    </a:srgbClr>
                  </a:outerShdw>
                </a:effectLst>
              </a:rPr>
              <a:t>Ashley ~ North </a:t>
            </a:r>
            <a:r>
              <a:rPr lang="en-US" sz="2400" dirty="0">
                <a:effectLst>
                  <a:outerShdw blurRad="38100" dist="38100" dir="2700000" algn="tl">
                    <a:srgbClr val="000000">
                      <a:alpha val="43137"/>
                    </a:srgbClr>
                  </a:outerShdw>
                </a:effectLst>
              </a:rPr>
              <a:t>Charleston, </a:t>
            </a:r>
            <a:r>
              <a:rPr lang="en-US" sz="2400" dirty="0">
                <a:effectLst>
                  <a:outerShdw blurRad="38100" dist="38100" dir="2700000" algn="tl">
                    <a:srgbClr val="000000">
                      <a:alpha val="43137"/>
                    </a:srgbClr>
                  </a:outerShdw>
                </a:effectLst>
              </a:rPr>
              <a:t>SC </a:t>
            </a:r>
          </a:p>
          <a:p>
            <a:pPr algn="ctr"/>
            <a:r>
              <a:rPr lang="en-US" sz="2400" dirty="0">
                <a:effectLst>
                  <a:outerShdw blurRad="38100" dist="38100" dir="2700000" algn="tl">
                    <a:srgbClr val="000000">
                      <a:alpha val="43137"/>
                    </a:srgbClr>
                  </a:outerShdw>
                </a:effectLst>
              </a:rPr>
              <a:t>MLS# </a:t>
            </a:r>
            <a:r>
              <a:rPr lang="en-US" sz="2400" dirty="0" smtClean="0">
                <a:effectLst>
                  <a:outerShdw blurRad="38100" dist="38100" dir="2700000" algn="tl">
                    <a:srgbClr val="000000">
                      <a:alpha val="43137"/>
                    </a:srgbClr>
                  </a:outerShdw>
                </a:effectLst>
              </a:rPr>
              <a:t>1421718</a:t>
            </a:r>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$74,900</a:t>
            </a:r>
            <a:endParaRPr lang="en-US" sz="2400" dirty="0">
              <a:effectLst>
                <a:outerShdw blurRad="38100" dist="38100" dir="2700000" algn="tl">
                  <a:srgbClr val="000000">
                    <a:alpha val="43137"/>
                  </a:srgbClr>
                </a:outerShdw>
              </a:effectLst>
            </a:endParaRPr>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525524" y="671686"/>
            <a:ext cx="4724400" cy="35433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1524" y="7116687"/>
            <a:ext cx="7772400" cy="1631216"/>
          </a:xfrm>
          <a:prstGeom prst="rect">
            <a:avLst/>
          </a:prstGeom>
        </p:spPr>
        <p:txBody>
          <a:bodyPr wrap="square">
            <a:spAutoFit/>
          </a:bodyPr>
          <a:lstStyle/>
          <a:p>
            <a:pPr algn="ctr"/>
            <a:r>
              <a:rPr lang="en-US" dirty="0"/>
              <a:t>MOVE-IN READY!!! Great for owner occupied or investor. New ceramic tile in bathrooms and kitchen. Stainless steel appliances, including refrigerator. Large laundry room. Ceiling fans in living room and both bedrooms. Fenced in back yard. Great place to owner occupy at this price! Taxes are figured at 6%. Will be lower if owner occupied</a:t>
            </a:r>
            <a:r>
              <a:rPr lang="en-US" dirty="0" smtClean="0"/>
              <a:t>.</a:t>
            </a:r>
            <a:endParaRPr lang="en-US" dirty="0"/>
          </a:p>
        </p:txBody>
      </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1101" y="8870949"/>
            <a:ext cx="1121299" cy="1033272"/>
          </a:xfrm>
          <a:prstGeom prst="rect">
            <a:avLst/>
          </a:prstGeom>
        </p:spPr>
      </p:pic>
    </p:spTree>
    <p:extLst>
      <p:ext uri="{BB962C8B-B14F-4D97-AF65-F5344CB8AC3E}">
        <p14:creationId xmlns:p14="http://schemas.microsoft.com/office/powerpoint/2010/main" val="15157017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TotalTime>
  <Words>112</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Investor’s Dream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2014-08-19T14:31:53Z</dcterms:modified>
</cp:coreProperties>
</file>