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3161" y="1037770"/>
            <a:ext cx="3701145" cy="2467430"/>
          </a:xfrm>
          <a:prstGeom prst="rect">
            <a:avLst/>
          </a:prstGeom>
        </p:spPr>
      </p:pic>
      <p:sp>
        <p:nvSpPr>
          <p:cNvPr id="2" name="Title 1"/>
          <p:cNvSpPr>
            <a:spLocks noGrp="1"/>
          </p:cNvSpPr>
          <p:nvPr>
            <p:ph type="ctrTitle"/>
          </p:nvPr>
        </p:nvSpPr>
        <p:spPr>
          <a:xfrm>
            <a:off x="6047" y="0"/>
            <a:ext cx="3676953" cy="1036895"/>
          </a:xfrm>
        </p:spPr>
        <p:txBody>
          <a:bodyPr anchor="ctr">
            <a:noAutofit/>
          </a:bodyPr>
          <a:lstStyle/>
          <a:p>
            <a:r>
              <a:rPr lang="en-US" sz="2000" b="1" u="sng" dirty="0" smtClean="0">
                <a:solidFill>
                  <a:srgbClr val="C00000"/>
                </a:solidFill>
                <a:effectLst>
                  <a:outerShdw blurRad="38100" dist="38100" dir="2700000" algn="tl">
                    <a:srgbClr val="000000">
                      <a:alpha val="43137"/>
                    </a:srgbClr>
                  </a:outerShdw>
                </a:effectLst>
                <a:latin typeface="Arno Pro Smbd" pitchFamily="18" charset="0"/>
              </a:rPr>
              <a:t>Agent </a:t>
            </a:r>
            <a:r>
              <a:rPr lang="en-US" sz="2000" b="1" u="sng" smtClean="0">
                <a:solidFill>
                  <a:srgbClr val="C00000"/>
                </a:solidFill>
                <a:effectLst>
                  <a:outerShdw blurRad="38100" dist="38100" dir="2700000" algn="tl">
                    <a:srgbClr val="000000">
                      <a:alpha val="43137"/>
                    </a:srgbClr>
                  </a:outerShdw>
                </a:effectLst>
                <a:latin typeface="Arno Pro Smbd" pitchFamily="18" charset="0"/>
              </a:rPr>
              <a:t>Open </a:t>
            </a:r>
            <a:r>
              <a:rPr lang="en-US" sz="2000" b="1" u="sng" smtClean="0">
                <a:solidFill>
                  <a:srgbClr val="C00000"/>
                </a:solidFill>
                <a:effectLst>
                  <a:outerShdw blurRad="38100" dist="38100" dir="2700000" algn="tl">
                    <a:srgbClr val="000000">
                      <a:alpha val="43137"/>
                    </a:srgbClr>
                  </a:outerShdw>
                </a:effectLst>
                <a:latin typeface="Arno Pro Smbd" pitchFamily="18" charset="0"/>
              </a:rPr>
              <a:t>House</a:t>
            </a:r>
            <a:br>
              <a:rPr lang="en-US" sz="2000" b="1" u="sng" smtClean="0">
                <a:solidFill>
                  <a:srgbClr val="C00000"/>
                </a:solidFill>
                <a:effectLst>
                  <a:outerShdw blurRad="38100" dist="38100" dir="2700000" algn="tl">
                    <a:srgbClr val="000000">
                      <a:alpha val="43137"/>
                    </a:srgbClr>
                  </a:outerShdw>
                </a:effectLst>
                <a:latin typeface="Arno Pro Smbd" pitchFamily="18" charset="0"/>
              </a:rPr>
            </a:br>
            <a:r>
              <a:rPr lang="en-US" sz="2000" smtClean="0">
                <a:solidFill>
                  <a:srgbClr val="C00000"/>
                </a:solidFill>
                <a:effectLst>
                  <a:outerShdw blurRad="38100" dist="38100" dir="2700000" algn="tl">
                    <a:srgbClr val="000000">
                      <a:alpha val="43137"/>
                    </a:srgbClr>
                  </a:outerShdw>
                </a:effectLst>
                <a:latin typeface="Arno Pro Smbd" pitchFamily="18" charset="0"/>
              </a:rPr>
              <a:t>Thursday </a:t>
            </a:r>
            <a:r>
              <a:rPr lang="en-US" sz="2000" dirty="0" smtClean="0">
                <a:solidFill>
                  <a:srgbClr val="C00000"/>
                </a:solidFill>
                <a:effectLst>
                  <a:outerShdw blurRad="38100" dist="38100" dir="2700000" algn="tl">
                    <a:srgbClr val="000000">
                      <a:alpha val="43137"/>
                    </a:srgbClr>
                  </a:outerShdw>
                </a:effectLst>
                <a:latin typeface="Arno Pro Smbd" pitchFamily="18" charset="0"/>
              </a:rPr>
              <a:t>July 9</a:t>
            </a:r>
            <a:r>
              <a:rPr lang="en-US" sz="2000" baseline="30000" dirty="0" smtClean="0">
                <a:solidFill>
                  <a:srgbClr val="C00000"/>
                </a:solidFill>
                <a:effectLst>
                  <a:outerShdw blurRad="38100" dist="38100" dir="2700000" algn="tl">
                    <a:srgbClr val="000000">
                      <a:alpha val="43137"/>
                    </a:srgbClr>
                  </a:outerShdw>
                </a:effectLst>
                <a:latin typeface="Arno Pro Smbd" pitchFamily="18" charset="0"/>
              </a:rPr>
              <a:t>th</a:t>
            </a:r>
            <a:br>
              <a:rPr lang="en-US" sz="2000" baseline="30000" dirty="0" smtClean="0">
                <a:solidFill>
                  <a:srgbClr val="C00000"/>
                </a:solidFill>
                <a:effectLst>
                  <a:outerShdw blurRad="38100" dist="38100" dir="2700000" algn="tl">
                    <a:srgbClr val="000000">
                      <a:alpha val="43137"/>
                    </a:srgbClr>
                  </a:outerShdw>
                </a:effectLst>
                <a:latin typeface="Arno Pro Smbd" pitchFamily="18" charset="0"/>
              </a:rPr>
            </a:br>
            <a:r>
              <a:rPr lang="en-US" sz="2000" baseline="30000" dirty="0">
                <a:solidFill>
                  <a:srgbClr val="C00000"/>
                </a:solidFill>
                <a:effectLst>
                  <a:outerShdw blurRad="38100" dist="38100" dir="2700000" algn="tl">
                    <a:srgbClr val="000000">
                      <a:alpha val="43137"/>
                    </a:srgbClr>
                  </a:outerShdw>
                </a:effectLst>
                <a:latin typeface="Arno Pro Smbd" pitchFamily="18" charset="0"/>
              </a:rPr>
              <a:t>LUNCHEON FROM 11:30 - 1:00</a:t>
            </a:r>
            <a:endParaRPr lang="en-US" sz="2000" dirty="0">
              <a:latin typeface="Arno Pro Smbd" pitchFamily="18" charset="0"/>
            </a:endParaRPr>
          </a:p>
        </p:txBody>
      </p:sp>
      <p:sp>
        <p:nvSpPr>
          <p:cNvPr id="3" name="Subtitle 2"/>
          <p:cNvSpPr>
            <a:spLocks noGrp="1"/>
          </p:cNvSpPr>
          <p:nvPr>
            <p:ph type="subTitle" idx="1"/>
          </p:nvPr>
        </p:nvSpPr>
        <p:spPr>
          <a:xfrm>
            <a:off x="1209039" y="4907348"/>
            <a:ext cx="5376123" cy="4040521"/>
          </a:xfrm>
        </p:spPr>
        <p:txBody>
          <a:bodyPr anchor="ctr">
            <a:noAutofit/>
          </a:bodyPr>
          <a:lstStyle/>
          <a:p>
            <a:r>
              <a:rPr lang="en-US" sz="1700" dirty="0">
                <a:latin typeface="Arno Pro Smbd" pitchFamily="18" charset="0"/>
              </a:rPr>
              <a:t>Nestled in the center of the </a:t>
            </a:r>
            <a:r>
              <a:rPr lang="en-US" sz="1700" dirty="0" err="1">
                <a:latin typeface="Arno Pro Smbd" pitchFamily="18" charset="0"/>
              </a:rPr>
              <a:t>cul</a:t>
            </a:r>
            <a:r>
              <a:rPr lang="en-US" sz="1700" dirty="0">
                <a:latin typeface="Arno Pro Smbd" pitchFamily="18" charset="0"/>
              </a:rPr>
              <a:t> de sac, this 1974 home is the epitome of James Island's beauty and true Lowcountry elegance. The natural buffer of the beautifully landscaped lot allows for the feeling of seclusion while living within an active family neighborhood in the center of a thriving town. Fortunately, this home is within a block of Maybank Tennis Center, 1/4 mile from necessary shopping, and less than 4 miles from downtown. The traditional floor plan includes formal living and dining room adjacent to the fabulous kitchen boasting a gas stove, butcher block countertops, and eat in area which flows into the family room. Come see for yourself the ''surprises'' of this elegant home including it's detached/attached converted garage with upstairs office/craft room </a:t>
            </a:r>
            <a:r>
              <a:rPr lang="en-US" sz="1700" dirty="0" smtClean="0">
                <a:latin typeface="Arno Pro Smbd" pitchFamily="18" charset="0"/>
              </a:rPr>
              <a:t>not included in </a:t>
            </a:r>
            <a:r>
              <a:rPr lang="en-US" sz="1700" dirty="0" err="1" smtClean="0">
                <a:latin typeface="Arno Pro Smbd" pitchFamily="18" charset="0"/>
              </a:rPr>
              <a:t>sq</a:t>
            </a:r>
            <a:r>
              <a:rPr lang="en-US" sz="1700" dirty="0" smtClean="0">
                <a:latin typeface="Arno Pro Smbd" pitchFamily="18" charset="0"/>
              </a:rPr>
              <a:t> </a:t>
            </a:r>
            <a:r>
              <a:rPr lang="en-US" sz="1700" dirty="0" err="1" smtClean="0">
                <a:latin typeface="Arno Pro Smbd" pitchFamily="18" charset="0"/>
              </a:rPr>
              <a:t>ft</a:t>
            </a:r>
            <a:endParaRPr lang="en-US" sz="1700" dirty="0">
              <a:latin typeface="Arno Pro Smbd"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7" y="4537118"/>
            <a:ext cx="1216152" cy="81076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47" y="8206056"/>
            <a:ext cx="1204257" cy="80283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47" y="3615775"/>
            <a:ext cx="1216152" cy="810768"/>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7" y="6379804"/>
            <a:ext cx="1204464" cy="802976"/>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47" y="7293355"/>
            <a:ext cx="1203189" cy="802126"/>
          </a:xfrm>
          <a:prstGeom prst="rect">
            <a:avLst/>
          </a:prstGeom>
        </p:spPr>
      </p:pic>
      <p:sp>
        <p:nvSpPr>
          <p:cNvPr id="16" name="Rectangle 15"/>
          <p:cNvSpPr/>
          <p:nvPr/>
        </p:nvSpPr>
        <p:spPr>
          <a:xfrm>
            <a:off x="1209040" y="3477161"/>
            <a:ext cx="5334000" cy="1323439"/>
          </a:xfrm>
          <a:prstGeom prst="rect">
            <a:avLst/>
          </a:prstGeom>
        </p:spPr>
        <p:txBody>
          <a:bodyPr wrap="square" anchor="ctr">
            <a:spAutoFit/>
          </a:bodyPr>
          <a:lstStyle/>
          <a:p>
            <a:pPr algn="ctr"/>
            <a:r>
              <a:rPr lang="en-US" sz="3200" dirty="0">
                <a:latin typeface="Arno Pro Smbd" pitchFamily="18" charset="0"/>
              </a:rPr>
              <a:t>473 Wimbledon Ct</a:t>
            </a:r>
            <a:endParaRPr lang="en-US" sz="3200" dirty="0" smtClean="0">
              <a:latin typeface="Arno Pro Smbd" pitchFamily="18" charset="0"/>
            </a:endParaRPr>
          </a:p>
          <a:p>
            <a:pPr algn="ctr"/>
            <a:r>
              <a:rPr lang="en-US" sz="2400" dirty="0" smtClean="0">
                <a:latin typeface="Arno Pro Smbd" pitchFamily="18" charset="0"/>
              </a:rPr>
              <a:t>Marlborough ~ Charleston</a:t>
            </a:r>
          </a:p>
          <a:p>
            <a:pPr algn="ctr"/>
            <a:r>
              <a:rPr lang="en-US" sz="2400" dirty="0" smtClean="0">
                <a:latin typeface="Arno Pro Smbd" pitchFamily="18" charset="0"/>
              </a:rPr>
              <a:t>$475,000</a:t>
            </a:r>
            <a:endParaRPr lang="en-US" sz="2400" dirty="0">
              <a:latin typeface="Arno Pro Smbd" pitchFamily="18" charset="0"/>
            </a:endParaRPr>
          </a:p>
        </p:txBody>
      </p:sp>
      <p:sp>
        <p:nvSpPr>
          <p:cNvPr id="17" name="Rectangle 16"/>
          <p:cNvSpPr/>
          <p:nvPr/>
        </p:nvSpPr>
        <p:spPr>
          <a:xfrm>
            <a:off x="-20320" y="8968026"/>
            <a:ext cx="7792720" cy="861774"/>
          </a:xfrm>
          <a:prstGeom prst="rect">
            <a:avLst/>
          </a:prstGeom>
        </p:spPr>
        <p:txBody>
          <a:bodyPr wrap="square">
            <a:spAutoFit/>
          </a:bodyPr>
          <a:lstStyle/>
          <a:p>
            <a:pPr algn="ctr"/>
            <a:r>
              <a:rPr lang="en-US" b="1" dirty="0" smtClean="0">
                <a:latin typeface="Arno Pro Smbd" pitchFamily="18" charset="0"/>
              </a:rPr>
              <a:t>Robin Crump</a:t>
            </a:r>
            <a:endParaRPr lang="en-US" b="1" dirty="0">
              <a:latin typeface="Arno Pro Smbd" pitchFamily="18" charset="0"/>
            </a:endParaRPr>
          </a:p>
          <a:p>
            <a:pPr algn="ctr"/>
            <a:r>
              <a:rPr lang="en-US" sz="1600" dirty="0">
                <a:latin typeface="Arno Pro Smbd" pitchFamily="18" charset="0"/>
              </a:rPr>
              <a:t>(843) </a:t>
            </a:r>
            <a:r>
              <a:rPr lang="en-US" sz="1600" dirty="0" smtClean="0">
                <a:latin typeface="Arno Pro Smbd" pitchFamily="18" charset="0"/>
              </a:rPr>
              <a:t>813-5688</a:t>
            </a:r>
          </a:p>
          <a:p>
            <a:pPr algn="ctr"/>
            <a:r>
              <a:rPr lang="en-US" sz="1600" dirty="0" smtClean="0">
                <a:latin typeface="Arno Pro Smbd" pitchFamily="18" charset="0"/>
              </a:rPr>
              <a:t>Robincrumprealestate@gmail.com</a:t>
            </a:r>
            <a:endParaRPr lang="en-US" sz="1600" dirty="0">
              <a:latin typeface="Arno Pro Smbd" pitchFamily="18" charset="0"/>
            </a:endParaRPr>
          </a:p>
        </p:txBody>
      </p:sp>
      <p:sp>
        <p:nvSpPr>
          <p:cNvPr id="18" name="Rectangle 17"/>
          <p:cNvSpPr/>
          <p:nvPr/>
        </p:nvSpPr>
        <p:spPr>
          <a:xfrm>
            <a:off x="-10160" y="9781400"/>
            <a:ext cx="7772400" cy="261610"/>
          </a:xfrm>
          <a:prstGeom prst="rect">
            <a:avLst/>
          </a:prstGeom>
        </p:spPr>
        <p:txBody>
          <a:bodyPr wrap="square">
            <a:spAutoFit/>
          </a:bodyPr>
          <a:lstStyle/>
          <a:p>
            <a:pPr algn="ctr"/>
            <a:r>
              <a:rPr lang="en-US" sz="1100" dirty="0">
                <a:latin typeface="Arno Pro Smbd" pitchFamily="18" charset="0"/>
              </a:rPr>
              <a:t>Brand Name Real Estate | 207 East Bay Street </a:t>
            </a:r>
            <a:r>
              <a:rPr lang="en-US" sz="1100" dirty="0" err="1">
                <a:latin typeface="Arno Pro Smbd" pitchFamily="18" charset="0"/>
              </a:rPr>
              <a:t>Ste</a:t>
            </a:r>
            <a:r>
              <a:rPr lang="en-US" sz="1100" dirty="0">
                <a:latin typeface="Arno Pro Smbd" pitchFamily="18" charset="0"/>
              </a:rPr>
              <a:t> 311 | Charleston, SC 29401</a:t>
            </a:r>
          </a:p>
        </p:txBody>
      </p:sp>
      <p:pic>
        <p:nvPicPr>
          <p:cNvPr id="19" name="Picture 18"/>
          <p:cNvPicPr>
            <a:picLocks noChangeAspect="1"/>
          </p:cNvPicPr>
          <p:nvPr/>
        </p:nvPicPr>
        <p:blipFill rotWithShape="1">
          <a:blip r:embed="rId8">
            <a:extLst>
              <a:ext uri="{28A0092B-C50C-407E-A947-70E740481C1C}">
                <a14:useLocalDpi xmlns:a14="http://schemas.microsoft.com/office/drawing/2010/main" val="0"/>
              </a:ext>
            </a:extLst>
          </a:blip>
          <a:srcRect t="11424"/>
          <a:stretch/>
        </p:blipFill>
        <p:spPr>
          <a:xfrm>
            <a:off x="-20320" y="1045027"/>
            <a:ext cx="3703320" cy="2460173"/>
          </a:xfrm>
          <a:prstGeom prst="rect">
            <a:avLst/>
          </a:prstGeom>
        </p:spPr>
      </p:pic>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5637" y="9119472"/>
            <a:ext cx="597766" cy="753487"/>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94161" y="9294542"/>
            <a:ext cx="1180145" cy="486858"/>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76157" y="4531015"/>
            <a:ext cx="1216152" cy="810768"/>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85162" y="3615725"/>
            <a:ext cx="1207147" cy="804765"/>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85162" y="6373601"/>
            <a:ext cx="1207147" cy="804765"/>
          </a:xfrm>
          <a:prstGeom prst="rect">
            <a:avLst/>
          </a:prstGeom>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85163" y="7288891"/>
            <a:ext cx="1207146" cy="804764"/>
          </a:xfrm>
          <a:prstGeom prst="rect">
            <a:avLst/>
          </a:prstGeom>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85163" y="8204180"/>
            <a:ext cx="1207146" cy="804764"/>
          </a:xfrm>
          <a:prstGeom prst="rect">
            <a:avLst/>
          </a:prstGeom>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47" y="5458461"/>
            <a:ext cx="1216152" cy="810768"/>
          </a:xfrm>
          <a:prstGeom prst="rect">
            <a:avLst/>
          </a:prstGeom>
        </p:spPr>
      </p:pic>
      <p:pic>
        <p:nvPicPr>
          <p:cNvPr id="24" name="Picture 2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576157" y="5452308"/>
            <a:ext cx="1216152" cy="810768"/>
          </a:xfrm>
          <a:prstGeom prst="rect">
            <a:avLst/>
          </a:prstGeom>
        </p:spPr>
      </p:pic>
      <p:pic>
        <p:nvPicPr>
          <p:cNvPr id="1026" name="Picture 2" descr="Description: Description: Description: Gold Compass.jpg"/>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67817" y="85841"/>
            <a:ext cx="794423" cy="86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4073161" y="102949"/>
            <a:ext cx="2921023" cy="830997"/>
          </a:xfrm>
          <a:prstGeom prst="rect">
            <a:avLst/>
          </a:prstGeom>
        </p:spPr>
        <p:txBody>
          <a:bodyPr wrap="square">
            <a:spAutoFit/>
          </a:bodyPr>
          <a:lstStyle/>
          <a:p>
            <a:pPr algn="ctr"/>
            <a:r>
              <a:rPr lang="en-US" sz="1200" dirty="0">
                <a:latin typeface="Arno Pro Smbd"/>
              </a:rPr>
              <a:t>Hosted by Greg </a:t>
            </a:r>
            <a:r>
              <a:rPr lang="en-US" sz="1200" dirty="0" err="1" smtClean="0">
                <a:latin typeface="Arno Pro Smbd"/>
              </a:rPr>
              <a:t>Halpin</a:t>
            </a:r>
            <a:r>
              <a:rPr lang="en-US" sz="1200" dirty="0" smtClean="0">
                <a:latin typeface="Arno Pro Smbd"/>
              </a:rPr>
              <a:t/>
            </a:r>
            <a:br>
              <a:rPr lang="en-US" sz="1200" dirty="0" smtClean="0">
                <a:latin typeface="Arno Pro Smbd"/>
              </a:rPr>
            </a:br>
            <a:r>
              <a:rPr lang="en-US" sz="1200" dirty="0" smtClean="0">
                <a:latin typeface="Arno Pro Smbd"/>
              </a:rPr>
              <a:t>Homeowners Mortgage</a:t>
            </a:r>
          </a:p>
          <a:p>
            <a:pPr algn="ctr"/>
            <a:r>
              <a:rPr lang="en-US" sz="1200" dirty="0" smtClean="0">
                <a:latin typeface="Arno Pro Smbd"/>
              </a:rPr>
              <a:t>ghalpin@homeownersmtg.com</a:t>
            </a:r>
            <a:endParaRPr lang="en-US" sz="1200" dirty="0">
              <a:latin typeface="Arno Pro Smbd"/>
            </a:endParaRPr>
          </a:p>
          <a:p>
            <a:pPr algn="ctr"/>
            <a:r>
              <a:rPr lang="en-US" sz="1200" dirty="0">
                <a:latin typeface="Arno Pro Smbd"/>
              </a:rPr>
              <a:t>O 803∙765∙2874 / C 803∙760∙7808</a:t>
            </a:r>
          </a:p>
        </p:txBody>
      </p:sp>
    </p:spTree>
    <p:extLst>
      <p:ext uri="{BB962C8B-B14F-4D97-AF65-F5344CB8AC3E}">
        <p14:creationId xmlns:p14="http://schemas.microsoft.com/office/powerpoint/2010/main" val="3686677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180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Arno Pro Smbd</vt:lpstr>
      <vt:lpstr>Calibri</vt:lpstr>
      <vt:lpstr>Office Theme</vt:lpstr>
      <vt:lpstr>Agent Open House Thursday July 9th LUNCHEON FROM 11:30 - 1:00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20</cp:revision>
  <dcterms:created xsi:type="dcterms:W3CDTF">2006-08-16T00:00:00Z</dcterms:created>
  <dcterms:modified xsi:type="dcterms:W3CDTF">2015-07-07T00:19:05Z</dcterms:modified>
</cp:coreProperties>
</file>