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6" d="100"/>
          <a:sy n="106" d="100"/>
        </p:scale>
        <p:origin x="-786" y="7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6/16/2014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0.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hyperlink" Target="http://www.corealtysc.com/" TargetMode="External"/><Relationship Id="rId17" Type="http://schemas.openxmlformats.org/officeDocument/2006/relationships/image" Target="../media/image14.jp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hyperlink" Target="mailto:mandy@corealtysc.com" TargetMode="External"/><Relationship Id="rId5" Type="http://schemas.openxmlformats.org/officeDocument/2006/relationships/image" Target="../media/image4.jpg"/><Relationship Id="rId15" Type="http://schemas.openxmlformats.org/officeDocument/2006/relationships/image" Target="../media/image12.jp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0689" y="1665428"/>
            <a:ext cx="6606540" cy="925372"/>
          </a:xfrm>
        </p:spPr>
        <p:txBody>
          <a:bodyPr>
            <a:normAutofit fontScale="90000"/>
          </a:bodyPr>
          <a:lstStyle/>
          <a:p>
            <a:r>
              <a:rPr lang="en-US" sz="6000" smtClean="0">
                <a:latin typeface="Times New Roman" panose="02020603050405020304" pitchFamily="18" charset="0"/>
                <a:cs typeface="Times New Roman" panose="02020603050405020304" pitchFamily="18" charset="0"/>
              </a:rPr>
              <a:t>Price Adjustment!</a:t>
            </a:r>
            <a:endParaRPr lang="en-US" sz="2700"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2241" y="5706748"/>
            <a:ext cx="7772400" cy="1919568"/>
          </a:xfrm>
        </p:spPr>
        <p:txBody>
          <a:bodyPr anchor="ctr">
            <a:normAutofit fontScale="40000" lnSpcReduction="20000"/>
          </a:bodyPr>
          <a:lstStyle/>
          <a:p>
            <a:r>
              <a:rPr lang="en-US" dirty="0">
                <a:solidFill>
                  <a:schemeClr val="tx1">
                    <a:lumMod val="50000"/>
                    <a:lumOff val="50000"/>
                  </a:schemeClr>
                </a:solidFill>
                <a:latin typeface="Times New Roman" panose="02020603050405020304" pitchFamily="18" charset="0"/>
                <a:cs typeface="Times New Roman" panose="02020603050405020304" pitchFamily="18" charset="0"/>
              </a:rPr>
              <a:t>This immaculate 3 bedroom, 2 bathroom home is conveniently located in a quiet neighborhood close to I-526/26, Boeing, airport, </a:t>
            </a:r>
            <a:r>
              <a:rPr lang="en-US" dirty="0" err="1">
                <a:solidFill>
                  <a:schemeClr val="tx1">
                    <a:lumMod val="50000"/>
                    <a:lumOff val="50000"/>
                  </a:schemeClr>
                </a:solidFill>
                <a:latin typeface="Times New Roman" panose="02020603050405020304" pitchFamily="18" charset="0"/>
                <a:cs typeface="Times New Roman" panose="02020603050405020304" pitchFamily="18" charset="0"/>
              </a:rPr>
              <a:t>Tanger</a:t>
            </a:r>
            <a:r>
              <a:rPr lang="en-US" dirty="0">
                <a:solidFill>
                  <a:schemeClr val="tx1">
                    <a:lumMod val="50000"/>
                    <a:lumOff val="50000"/>
                  </a:schemeClr>
                </a:solidFill>
                <a:latin typeface="Times New Roman" panose="02020603050405020304" pitchFamily="18" charset="0"/>
                <a:cs typeface="Times New Roman" panose="02020603050405020304" pitchFamily="18" charset="0"/>
              </a:rPr>
              <a:t> Outlets and less than 10 minutes from Downtown Charleston. Owners have taken pristine care of this home and invested approximately $11,000 in recent upgrades and renovations including bamboo hardwood floors, stainless steel appliances, window treatments, and built in laundry storage. Open concept floor plan. Surrounded by lush lawns, front and back. The spacious backyard is a private oasis with a deck, patio, large storage shed, and full privacy fence. A pond located behind the home insures privacy. Energy efficient thermal paned windows throughout. The home is nicely shaded by surrounding trees, keeping energy bills low. The home features an attached garage. Neighborhood amenities include a boat landing to the Ashley River, Community Center, and playground. Recycle, debris, and trash pick up provided. This home is one you don't want to miss! </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3772" y="0"/>
            <a:ext cx="3240374" cy="1513028"/>
          </a:xfrm>
          <a:prstGeom prst="rect">
            <a:avLst/>
          </a:prstGeom>
        </p:spPr>
      </p:pic>
      <p:sp>
        <p:nvSpPr>
          <p:cNvPr id="7" name="Rectangle 6"/>
          <p:cNvSpPr/>
          <p:nvPr/>
        </p:nvSpPr>
        <p:spPr>
          <a:xfrm>
            <a:off x="201364" y="2673459"/>
            <a:ext cx="2462534" cy="1815882"/>
          </a:xfrm>
          <a:prstGeom prst="rect">
            <a:avLst/>
          </a:prstGeom>
        </p:spPr>
        <p:txBody>
          <a:bodyPr wrap="none">
            <a:spAutoFit/>
          </a:bodyPr>
          <a:lstStyle/>
          <a:p>
            <a:r>
              <a:rPr lang="en-US" dirty="0">
                <a:latin typeface="Times New Roman" panose="02020603050405020304" pitchFamily="18" charset="0"/>
                <a:cs typeface="Times New Roman" panose="02020603050405020304" pitchFamily="18" charset="0"/>
              </a:rPr>
              <a:t>4761 </a:t>
            </a:r>
            <a:r>
              <a:rPr lang="en-US" dirty="0" err="1">
                <a:latin typeface="Times New Roman" panose="02020603050405020304" pitchFamily="18" charset="0"/>
                <a:cs typeface="Times New Roman" panose="02020603050405020304" pitchFamily="18" charset="0"/>
              </a:rPr>
              <a:t>Langridge</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Drive</a:t>
            </a:r>
          </a:p>
          <a:p>
            <a:endParaRPr lang="en-US" dirty="0">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Listing Price: </a:t>
            </a:r>
            <a:r>
              <a:rPr lang="en-US" sz="1800" b="1" i="1" dirty="0" smtClean="0">
                <a:solidFill>
                  <a:srgbClr val="FF0000"/>
                </a:solidFill>
                <a:latin typeface="Times New Roman" panose="02020603050405020304" pitchFamily="18" charset="0"/>
                <a:cs typeface="Times New Roman" panose="02020603050405020304" pitchFamily="18" charset="0"/>
              </a:rPr>
              <a:t>$</a:t>
            </a:r>
            <a:r>
              <a:rPr lang="en-US" sz="1800" b="1" i="1" dirty="0" smtClean="0">
                <a:solidFill>
                  <a:srgbClr val="FF0000"/>
                </a:solidFill>
                <a:latin typeface="Times New Roman" panose="02020603050405020304" pitchFamily="18" charset="0"/>
                <a:cs typeface="Times New Roman" panose="02020603050405020304" pitchFamily="18" charset="0"/>
              </a:rPr>
              <a:t>184,000</a:t>
            </a:r>
            <a:endParaRPr lang="en-US" sz="1800" b="1" i="1" dirty="0" smtClean="0">
              <a:solidFill>
                <a:srgbClr val="FF0000"/>
              </a:solidFill>
              <a:latin typeface="Times New Roman" panose="02020603050405020304" pitchFamily="18" charset="0"/>
              <a:cs typeface="Times New Roman" panose="02020603050405020304" pitchFamily="18" charset="0"/>
            </a:endParaRPr>
          </a:p>
          <a:p>
            <a:r>
              <a:rPr lang="en-US" sz="1800" dirty="0" smtClean="0">
                <a:latin typeface="Times New Roman" panose="02020603050405020304" pitchFamily="18" charset="0"/>
                <a:cs typeface="Times New Roman" panose="02020603050405020304" pitchFamily="18" charset="0"/>
              </a:rPr>
              <a:t>MLS# 1414632</a:t>
            </a:r>
          </a:p>
          <a:p>
            <a:r>
              <a:rPr lang="en-US" sz="1800" dirty="0" smtClean="0">
                <a:latin typeface="Times New Roman" panose="02020603050405020304" pitchFamily="18" charset="0"/>
                <a:cs typeface="Times New Roman" panose="02020603050405020304" pitchFamily="18" charset="0"/>
              </a:rPr>
              <a:t>3 Bedroom / 2 Bath</a:t>
            </a:r>
          </a:p>
          <a:p>
            <a:r>
              <a:rPr lang="en-US" sz="1800" dirty="0">
                <a:latin typeface="Times New Roman" panose="02020603050405020304" pitchFamily="18" charset="0"/>
                <a:cs typeface="Times New Roman" panose="02020603050405020304" pitchFamily="18" charset="0"/>
              </a:rPr>
              <a:t>1,150 Square Feet</a:t>
            </a:r>
          </a:p>
        </p:txBody>
      </p:sp>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b="24706"/>
          <a:stretch/>
        </p:blipFill>
        <p:spPr>
          <a:xfrm>
            <a:off x="3962400" y="2590800"/>
            <a:ext cx="3508374" cy="1981200"/>
          </a:xfrm>
          <a:prstGeom prst="rect">
            <a:avLst/>
          </a:prstGeom>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24800" y="4091325"/>
            <a:ext cx="1281800" cy="961350"/>
          </a:xfrm>
          <a:prstGeom prst="rect">
            <a:avLst/>
          </a:prstGeom>
        </p:spPr>
      </p:pic>
      <p:grpSp>
        <p:nvGrpSpPr>
          <p:cNvPr id="23" name="Group 22"/>
          <p:cNvGrpSpPr/>
          <p:nvPr/>
        </p:nvGrpSpPr>
        <p:grpSpPr>
          <a:xfrm>
            <a:off x="-4482" y="4718033"/>
            <a:ext cx="7776882" cy="842682"/>
            <a:chOff x="-4482" y="4953000"/>
            <a:chExt cx="7776882" cy="842682"/>
          </a:xfrm>
        </p:grpSpPr>
        <p:pic>
          <p:nvPicPr>
            <p:cNvPr id="9" name="Picture 8"/>
            <p:cNvPicPr>
              <a:picLocks noChangeAspect="1"/>
            </p:cNvPicPr>
            <p:nvPr/>
          </p:nvPicPr>
          <p:blipFill rotWithShape="1">
            <a:blip r:embed="rId5" cstate="print">
              <a:extLst>
                <a:ext uri="{28A0092B-C50C-407E-A947-70E740481C1C}">
                  <a14:useLocalDpi xmlns:a14="http://schemas.microsoft.com/office/drawing/2010/main" val="0"/>
                </a:ext>
              </a:extLst>
            </a:blip>
            <a:srcRect b="12344"/>
            <a:stretch/>
          </p:blipFill>
          <p:spPr>
            <a:xfrm>
              <a:off x="3892566" y="4953000"/>
              <a:ext cx="1281800" cy="842682"/>
            </a:xfrm>
            <a:prstGeom prst="rect">
              <a:avLst/>
            </a:prstGeom>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b="12344"/>
            <a:stretch/>
          </p:blipFill>
          <p:spPr>
            <a:xfrm>
              <a:off x="6490600" y="4953000"/>
              <a:ext cx="1281800" cy="842682"/>
            </a:xfrm>
            <a:prstGeom prst="rect">
              <a:avLst/>
            </a:prstGeom>
          </p:spPr>
        </p:pic>
        <p:pic>
          <p:nvPicPr>
            <p:cNvPr id="12" name="Picture 11"/>
            <p:cNvPicPr>
              <a:picLocks noChangeAspect="1"/>
            </p:cNvPicPr>
            <p:nvPr/>
          </p:nvPicPr>
          <p:blipFill rotWithShape="1">
            <a:blip r:embed="rId7" cstate="print">
              <a:extLst>
                <a:ext uri="{28A0092B-C50C-407E-A947-70E740481C1C}">
                  <a14:useLocalDpi xmlns:a14="http://schemas.microsoft.com/office/drawing/2010/main" val="0"/>
                </a:ext>
              </a:extLst>
            </a:blip>
            <a:srcRect b="12344"/>
            <a:stretch/>
          </p:blipFill>
          <p:spPr>
            <a:xfrm>
              <a:off x="5191582" y="4953000"/>
              <a:ext cx="1281800" cy="842682"/>
            </a:xfrm>
            <a:prstGeom prst="rect">
              <a:avLst/>
            </a:prstGeom>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2344"/>
            <a:stretch/>
          </p:blipFill>
          <p:spPr>
            <a:xfrm>
              <a:off x="-4482" y="4953000"/>
              <a:ext cx="1281800" cy="842682"/>
            </a:xfrm>
            <a:prstGeom prst="rect">
              <a:avLst/>
            </a:prstGeom>
          </p:spPr>
        </p:pic>
        <p:pic>
          <p:nvPicPr>
            <p:cNvPr id="14" name="Picture 13"/>
            <p:cNvPicPr>
              <a:picLocks noChangeAspect="1"/>
            </p:cNvPicPr>
            <p:nvPr/>
          </p:nvPicPr>
          <p:blipFill rotWithShape="1">
            <a:blip r:embed="rId9" cstate="print">
              <a:extLst>
                <a:ext uri="{28A0092B-C50C-407E-A947-70E740481C1C}">
                  <a14:useLocalDpi xmlns:a14="http://schemas.microsoft.com/office/drawing/2010/main" val="0"/>
                </a:ext>
              </a:extLst>
            </a:blip>
            <a:srcRect b="12344"/>
            <a:stretch/>
          </p:blipFill>
          <p:spPr>
            <a:xfrm>
              <a:off x="1294534" y="4953000"/>
              <a:ext cx="1281800" cy="842682"/>
            </a:xfrm>
            <a:prstGeom prst="rect">
              <a:avLst/>
            </a:prstGeom>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b="12344"/>
            <a:stretch/>
          </p:blipFill>
          <p:spPr>
            <a:xfrm>
              <a:off x="2593550" y="4953000"/>
              <a:ext cx="1281800" cy="842682"/>
            </a:xfrm>
            <a:prstGeom prst="rect">
              <a:avLst/>
            </a:prstGeom>
          </p:spPr>
        </p:pic>
      </p:grpSp>
      <p:sp>
        <p:nvSpPr>
          <p:cNvPr id="16" name="Rectangle 15"/>
          <p:cNvSpPr/>
          <p:nvPr/>
        </p:nvSpPr>
        <p:spPr>
          <a:xfrm>
            <a:off x="2922799" y="8686800"/>
            <a:ext cx="1922321" cy="1369606"/>
          </a:xfrm>
          <a:prstGeom prst="rect">
            <a:avLst/>
          </a:prstGeom>
        </p:spPr>
        <p:txBody>
          <a:bodyPr wrap="none">
            <a:spAutoFit/>
          </a:bodyPr>
          <a:lstStyle/>
          <a:p>
            <a:pPr algn="ctr"/>
            <a:r>
              <a:rPr lang="en-US" dirty="0" smtClean="0">
                <a:latin typeface="Times New Roman" panose="02020603050405020304" pitchFamily="18" charset="0"/>
                <a:cs typeface="Times New Roman" panose="02020603050405020304" pitchFamily="18" charset="0"/>
              </a:rPr>
              <a:t>Mandy Harrison</a:t>
            </a:r>
          </a:p>
          <a:p>
            <a:pPr algn="ctr">
              <a:lnSpc>
                <a:spcPct val="150000"/>
              </a:lnSpc>
            </a:pPr>
            <a:r>
              <a:rPr lang="en-US" sz="1400" dirty="0" smtClean="0">
                <a:latin typeface="Times New Roman" panose="02020603050405020304" pitchFamily="18" charset="0"/>
                <a:cs typeface="Times New Roman" panose="02020603050405020304" pitchFamily="18" charset="0"/>
                <a:hlinkClick r:id="rId11"/>
              </a:rPr>
              <a:t>mandy@corealtysc.com</a:t>
            </a:r>
            <a:endParaRPr lang="en-US" sz="1400" dirty="0" smtClean="0">
              <a:latin typeface="Times New Roman" panose="02020603050405020304" pitchFamily="18" charset="0"/>
              <a:cs typeface="Times New Roman" panose="02020603050405020304" pitchFamily="18" charset="0"/>
            </a:endParaRPr>
          </a:p>
          <a:p>
            <a:pPr algn="ctr">
              <a:lnSpc>
                <a:spcPct val="150000"/>
              </a:lnSpc>
            </a:pPr>
            <a:r>
              <a:rPr lang="en-US" sz="1400" dirty="0" smtClean="0">
                <a:latin typeface="Times New Roman" panose="02020603050405020304" pitchFamily="18" charset="0"/>
                <a:cs typeface="Times New Roman" panose="02020603050405020304" pitchFamily="18" charset="0"/>
              </a:rPr>
              <a:t>843-323-1521</a:t>
            </a:r>
          </a:p>
          <a:p>
            <a:pPr algn="ctr">
              <a:lnSpc>
                <a:spcPct val="150000"/>
              </a:lnSpc>
            </a:pPr>
            <a:r>
              <a:rPr lang="en-US" sz="1400" u="sng" dirty="0" smtClean="0">
                <a:latin typeface="Times New Roman" panose="02020603050405020304" pitchFamily="18" charset="0"/>
                <a:cs typeface="Times New Roman" panose="02020603050405020304" pitchFamily="18" charset="0"/>
                <a:hlinkClick r:id="rId12"/>
              </a:rPr>
              <a:t>www.corealtysc.com</a:t>
            </a:r>
            <a:endParaRPr lang="en-US" sz="1400" dirty="0">
              <a:latin typeface="Times New Roman" panose="02020603050405020304" pitchFamily="18" charset="0"/>
              <a:cs typeface="Times New Roman" panose="02020603050405020304" pitchFamily="18" charset="0"/>
            </a:endParaRPr>
          </a:p>
        </p:txBody>
      </p:sp>
      <p:grpSp>
        <p:nvGrpSpPr>
          <p:cNvPr id="22" name="Group 21"/>
          <p:cNvGrpSpPr/>
          <p:nvPr/>
        </p:nvGrpSpPr>
        <p:grpSpPr>
          <a:xfrm>
            <a:off x="-4481" y="7772349"/>
            <a:ext cx="7776880" cy="847355"/>
            <a:chOff x="-4482" y="7715250"/>
            <a:chExt cx="7776880" cy="847355"/>
          </a:xfrm>
        </p:grpSpPr>
        <p:pic>
          <p:nvPicPr>
            <p:cNvPr id="17" name="Picture 16"/>
            <p:cNvPicPr>
              <a:picLocks noChangeAspect="1"/>
            </p:cNvPicPr>
            <p:nvPr/>
          </p:nvPicPr>
          <p:blipFill rotWithShape="1">
            <a:blip r:embed="rId13" cstate="print">
              <a:extLst>
                <a:ext uri="{28A0092B-C50C-407E-A947-70E740481C1C}">
                  <a14:useLocalDpi xmlns:a14="http://schemas.microsoft.com/office/drawing/2010/main" val="0"/>
                </a:ext>
              </a:extLst>
            </a:blip>
            <a:srcRect b="25117"/>
            <a:stretch/>
          </p:blipFill>
          <p:spPr>
            <a:xfrm>
              <a:off x="4696608" y="7715250"/>
              <a:ext cx="1508760" cy="847354"/>
            </a:xfrm>
            <a:prstGeom prst="rect">
              <a:avLst/>
            </a:prstGeom>
          </p:spPr>
        </p:pic>
        <p:pic>
          <p:nvPicPr>
            <p:cNvPr id="18" name="Picture 17"/>
            <p:cNvPicPr>
              <a:picLocks noChangeAspect="1"/>
            </p:cNvPicPr>
            <p:nvPr/>
          </p:nvPicPr>
          <p:blipFill rotWithShape="1">
            <a:blip r:embed="rId14">
              <a:extLst>
                <a:ext uri="{28A0092B-C50C-407E-A947-70E740481C1C}">
                  <a14:useLocalDpi xmlns:a14="http://schemas.microsoft.com/office/drawing/2010/main" val="0"/>
                </a:ext>
              </a:extLst>
            </a:blip>
            <a:srcRect b="25117"/>
            <a:stretch/>
          </p:blipFill>
          <p:spPr>
            <a:xfrm>
              <a:off x="-4482" y="7715250"/>
              <a:ext cx="1508760" cy="847354"/>
            </a:xfrm>
            <a:prstGeom prst="rect">
              <a:avLst/>
            </a:prstGeom>
          </p:spPr>
        </p:pic>
        <p:pic>
          <p:nvPicPr>
            <p:cNvPr id="19" name="Picture 18"/>
            <p:cNvPicPr>
              <a:picLocks noChangeAspect="1"/>
            </p:cNvPicPr>
            <p:nvPr/>
          </p:nvPicPr>
          <p:blipFill rotWithShape="1">
            <a:blip r:embed="rId15" cstate="print">
              <a:extLst>
                <a:ext uri="{28A0092B-C50C-407E-A947-70E740481C1C}">
                  <a14:useLocalDpi xmlns:a14="http://schemas.microsoft.com/office/drawing/2010/main" val="0"/>
                </a:ext>
              </a:extLst>
            </a:blip>
            <a:srcRect b="25117"/>
            <a:stretch/>
          </p:blipFill>
          <p:spPr>
            <a:xfrm>
              <a:off x="6263638" y="7715250"/>
              <a:ext cx="1508760" cy="847354"/>
            </a:xfrm>
            <a:prstGeom prst="rect">
              <a:avLst/>
            </a:prstGeom>
          </p:spPr>
        </p:pic>
        <p:pic>
          <p:nvPicPr>
            <p:cNvPr id="20" name="Picture 19"/>
            <p:cNvPicPr>
              <a:picLocks noChangeAspect="1"/>
            </p:cNvPicPr>
            <p:nvPr/>
          </p:nvPicPr>
          <p:blipFill rotWithShape="1">
            <a:blip r:embed="rId16">
              <a:extLst>
                <a:ext uri="{28A0092B-C50C-407E-A947-70E740481C1C}">
                  <a14:useLocalDpi xmlns:a14="http://schemas.microsoft.com/office/drawing/2010/main" val="0"/>
                </a:ext>
              </a:extLst>
            </a:blip>
            <a:srcRect b="25117"/>
            <a:stretch/>
          </p:blipFill>
          <p:spPr>
            <a:xfrm>
              <a:off x="1562548" y="7715250"/>
              <a:ext cx="1508760" cy="847354"/>
            </a:xfrm>
            <a:prstGeom prst="rect">
              <a:avLst/>
            </a:prstGeom>
          </p:spPr>
        </p:pic>
        <p:pic>
          <p:nvPicPr>
            <p:cNvPr id="21" name="Picture 20"/>
            <p:cNvPicPr>
              <a:picLocks noChangeAspect="1"/>
            </p:cNvPicPr>
            <p:nvPr/>
          </p:nvPicPr>
          <p:blipFill rotWithShape="1">
            <a:blip r:embed="rId17" cstate="print">
              <a:extLst>
                <a:ext uri="{28A0092B-C50C-407E-A947-70E740481C1C}">
                  <a14:useLocalDpi xmlns:a14="http://schemas.microsoft.com/office/drawing/2010/main" val="0"/>
                </a:ext>
              </a:extLst>
            </a:blip>
            <a:srcRect t="12558" b="12558"/>
            <a:stretch/>
          </p:blipFill>
          <p:spPr>
            <a:xfrm>
              <a:off x="3129578" y="7715250"/>
              <a:ext cx="1508760" cy="847355"/>
            </a:xfrm>
            <a:prstGeom prst="rect">
              <a:avLst/>
            </a:prstGeom>
          </p:spPr>
        </p:pic>
      </p:grpSp>
      <p:sp>
        <p:nvSpPr>
          <p:cNvPr id="24" name="Rectangle 23"/>
          <p:cNvSpPr/>
          <p:nvPr/>
        </p:nvSpPr>
        <p:spPr>
          <a:xfrm>
            <a:off x="-2240" y="1513191"/>
            <a:ext cx="7772398" cy="307777"/>
          </a:xfrm>
          <a:prstGeom prst="rect">
            <a:avLst/>
          </a:prstGeom>
        </p:spPr>
        <p:txBody>
          <a:bodyPr wrap="square">
            <a:spAutoFit/>
          </a:bodyPr>
          <a:lstStyle/>
          <a:p>
            <a:pPr algn="ctr"/>
            <a:r>
              <a:rPr lang="en-US" sz="1400" cap="all" spc="300" dirty="0">
                <a:latin typeface="Arno Pro" pitchFamily="18" charset="0"/>
              </a:rPr>
              <a:t>CHARLESTON'S PREMIERE BOUTIQUE REAL ESTATE FIRM</a:t>
            </a:r>
            <a:endParaRPr lang="en-US" sz="1400" spc="300" dirty="0">
              <a:latin typeface="Arno Pro" pitchFamily="18" charset="0"/>
            </a:endParaRPr>
          </a:p>
        </p:txBody>
      </p:sp>
      <p:cxnSp>
        <p:nvCxnSpPr>
          <p:cNvPr id="26" name="Straight Connector 25"/>
          <p:cNvCxnSpPr/>
          <p:nvPr/>
        </p:nvCxnSpPr>
        <p:spPr>
          <a:xfrm>
            <a:off x="1533414" y="1820968"/>
            <a:ext cx="470109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36239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213</Words>
  <Application>Microsoft Office PowerPoint</Application>
  <PresentationFormat>Custom</PresentationFormat>
  <Paragraphs>13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Price Adjustment!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Listed!</dc:title>
  <dc:creator>CVH360</dc:creator>
  <cp:lastModifiedBy>atp1313@gmail.com</cp:lastModifiedBy>
  <cp:revision>5</cp:revision>
  <dcterms:created xsi:type="dcterms:W3CDTF">2006-08-16T00:00:00Z</dcterms:created>
  <dcterms:modified xsi:type="dcterms:W3CDTF">2014-06-16T17:23:28Z</dcterms:modified>
</cp:coreProperties>
</file>