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10/28/2014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2.jpe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0" Type="http://schemas.openxmlformats.org/officeDocument/2006/relationships/image" Target="../media/image8.jpg"/><Relationship Id="rId4" Type="http://schemas.openxmlformats.org/officeDocument/2006/relationships/hyperlink" Target="mailto:daniel.amigone@comcast.net" TargetMode="External"/><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40"/>
            <a:ext cx="7772400" cy="670560"/>
          </a:xfrm>
        </p:spPr>
        <p:txBody>
          <a:bodyPr>
            <a:normAutofit fontScale="90000"/>
          </a:bodyPr>
          <a:lstStyle/>
          <a:p>
            <a:r>
              <a:rPr lang="en-US" sz="3600" dirty="0">
                <a:latin typeface="Microsoft Sans Serif" panose="020B0604020202020204" pitchFamily="34" charset="0"/>
                <a:cs typeface="Microsoft Sans Serif" panose="020B0604020202020204" pitchFamily="34" charset="0"/>
              </a:rPr>
              <a:t>Ready to </a:t>
            </a:r>
            <a:r>
              <a:rPr lang="en-US" sz="3600" dirty="0" smtClean="0">
                <a:latin typeface="Microsoft Sans Serif" panose="020B0604020202020204" pitchFamily="34" charset="0"/>
                <a:cs typeface="Microsoft Sans Serif" panose="020B0604020202020204" pitchFamily="34" charset="0"/>
              </a:rPr>
              <a:t>Build Lot </a:t>
            </a:r>
            <a:r>
              <a:rPr lang="en-US" sz="3600" dirty="0">
                <a:latin typeface="Microsoft Sans Serif" panose="020B0604020202020204" pitchFamily="34" charset="0"/>
                <a:cs typeface="Microsoft Sans Serif" panose="020B0604020202020204" pitchFamily="34" charset="0"/>
              </a:rPr>
              <a:t>in </a:t>
            </a:r>
            <a:r>
              <a:rPr lang="en-US" sz="3600" dirty="0" smtClean="0">
                <a:latin typeface="Microsoft Sans Serif" panose="020B0604020202020204" pitchFamily="34" charset="0"/>
                <a:cs typeface="Microsoft Sans Serif" panose="020B0604020202020204" pitchFamily="34" charset="0"/>
              </a:rPr>
              <a:t>Golf Community</a:t>
            </a:r>
            <a:endParaRPr lang="en-US" sz="3600" dirty="0">
              <a:latin typeface="Microsoft Sans Serif" panose="020B0604020202020204" pitchFamily="34" charset="0"/>
              <a:cs typeface="Microsoft Sans Serif" panose="020B0604020202020204" pitchFamily="34" charset="0"/>
            </a:endParaRPr>
          </a:p>
        </p:txBody>
      </p:sp>
      <p:sp>
        <p:nvSpPr>
          <p:cNvPr id="3" name="Subtitle 2"/>
          <p:cNvSpPr>
            <a:spLocks noGrp="1"/>
          </p:cNvSpPr>
          <p:nvPr>
            <p:ph type="subTitle" idx="1"/>
          </p:nvPr>
        </p:nvSpPr>
        <p:spPr>
          <a:xfrm>
            <a:off x="1" y="4572000"/>
            <a:ext cx="5105400" cy="3981450"/>
          </a:xfrm>
        </p:spPr>
        <p:txBody>
          <a:bodyPr anchor="ctr">
            <a:noAutofit/>
          </a:bodyPr>
          <a:lstStyle/>
          <a:p>
            <a:r>
              <a:rPr lang="en-US" sz="1600" dirty="0" smtClean="0">
                <a:solidFill>
                  <a:schemeClr val="tx1"/>
                </a:solidFill>
                <a:latin typeface="Microsoft Sans Serif" panose="020B0604020202020204" pitchFamily="34" charset="0"/>
                <a:ea typeface="Open Sans" panose="020B0606030504020204" pitchFamily="34" charset="0"/>
                <a:cs typeface="Microsoft Sans Serif" panose="020B0604020202020204" pitchFamily="34" charset="0"/>
              </a:rPr>
              <a:t>Just </a:t>
            </a:r>
            <a:r>
              <a:rPr lang="en-US" sz="1600" dirty="0">
                <a:solidFill>
                  <a:schemeClr val="tx1"/>
                </a:solidFill>
                <a:latin typeface="Microsoft Sans Serif" panose="020B0604020202020204" pitchFamily="34" charset="0"/>
                <a:ea typeface="Open Sans" panose="020B0606030504020204" pitchFamily="34" charset="0"/>
                <a:cs typeface="Microsoft Sans Serif" panose="020B0604020202020204" pitchFamily="34" charset="0"/>
              </a:rPr>
              <a:t>20 minutes to Downtown Charleston, beautiful semi-private award winning Links at Stono Ferry is a golfers dream. This lovely cleared high lot is just a 5 minute walk from the golf clubhouse. It is situated in the very beautiful Stono Ferry community enjoying a junior Olympic pool, 3 tennis courts with lights, miles of walking and biking, 2 polo fields, and home to the Charleston Cup Steeple Chase each November. There are also private stables and horse field. Stono Ferry has an active community with the majority of residents living here year round. The grounds are very lush with grand oaks and trees in abundance. Stono Ferry Homeowners Association has enacted a 1/4% of 1% transfer fee to be paid by buyer at closing.</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3343" y="9401175"/>
            <a:ext cx="1685925" cy="6381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93831" y="8685133"/>
            <a:ext cx="902920" cy="13542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203324" y="8685133"/>
            <a:ext cx="4587875" cy="1354217"/>
          </a:xfrm>
          <a:prstGeom prst="rect">
            <a:avLst/>
          </a:prstGeom>
        </p:spPr>
        <p:txBody>
          <a:bodyPr wrap="square">
            <a:spAutoFit/>
          </a:bodyPr>
          <a:lstStyle/>
          <a:p>
            <a:r>
              <a:rPr lang="en-US" sz="1800" b="1" dirty="0">
                <a:latin typeface="Microsoft Sans Serif" panose="020B0604020202020204" pitchFamily="34" charset="0"/>
                <a:ea typeface="Open Sans" panose="020B0606030504020204" pitchFamily="34" charset="0"/>
                <a:cs typeface="Microsoft Sans Serif" panose="020B0604020202020204" pitchFamily="34" charset="0"/>
              </a:rPr>
              <a:t>Daniel </a:t>
            </a:r>
            <a:r>
              <a:rPr lang="en-US" sz="1800" b="1" dirty="0" err="1">
                <a:latin typeface="Microsoft Sans Serif" panose="020B0604020202020204" pitchFamily="34" charset="0"/>
                <a:ea typeface="Open Sans" panose="020B0606030504020204" pitchFamily="34" charset="0"/>
                <a:cs typeface="Microsoft Sans Serif" panose="020B0604020202020204" pitchFamily="34" charset="0"/>
              </a:rPr>
              <a:t>Amigone</a:t>
            </a:r>
            <a:endParaRPr lang="en-US" sz="1800" b="1" dirty="0">
              <a:latin typeface="Microsoft Sans Serif" panose="020B0604020202020204" pitchFamily="34" charset="0"/>
              <a:ea typeface="Open Sans" panose="020B0606030504020204" pitchFamily="34" charset="0"/>
              <a:cs typeface="Microsoft Sans Serif" panose="020B0604020202020204" pitchFamily="34" charset="0"/>
            </a:endParaRPr>
          </a:p>
          <a:p>
            <a:r>
              <a:rPr lang="en-US" sz="1600" i="1" dirty="0">
                <a:latin typeface="Microsoft Sans Serif" panose="020B0604020202020204" pitchFamily="34" charset="0"/>
                <a:ea typeface="Open Sans" panose="020B0606030504020204" pitchFamily="34" charset="0"/>
                <a:cs typeface="Microsoft Sans Serif" panose="020B0604020202020204" pitchFamily="34" charset="0"/>
              </a:rPr>
              <a:t>Realtor</a:t>
            </a:r>
          </a:p>
          <a:p>
            <a:r>
              <a:rPr lang="en-US" sz="1600" dirty="0">
                <a:latin typeface="Microsoft Sans Serif" panose="020B0604020202020204" pitchFamily="34" charset="0"/>
                <a:ea typeface="Open Sans" panose="020B0606030504020204" pitchFamily="34" charset="0"/>
                <a:cs typeface="Microsoft Sans Serif" panose="020B0604020202020204" pitchFamily="34" charset="0"/>
              </a:rPr>
              <a:t>Complete Action Real Estate Services, Inc.</a:t>
            </a:r>
          </a:p>
          <a:p>
            <a:r>
              <a:rPr lang="en-US" sz="1600" dirty="0" smtClean="0">
                <a:latin typeface="Microsoft Sans Serif" panose="020B0604020202020204" pitchFamily="34" charset="0"/>
                <a:ea typeface="Open Sans" panose="020B0606030504020204" pitchFamily="34" charset="0"/>
                <a:cs typeface="Microsoft Sans Serif" panose="020B0604020202020204" pitchFamily="34" charset="0"/>
              </a:rPr>
              <a:t>843-364-2888 - Mobile</a:t>
            </a:r>
            <a:endParaRPr lang="en-US" sz="1600" dirty="0">
              <a:latin typeface="Microsoft Sans Serif" panose="020B0604020202020204" pitchFamily="34" charset="0"/>
              <a:ea typeface="Open Sans" panose="020B0606030504020204" pitchFamily="34" charset="0"/>
              <a:cs typeface="Microsoft Sans Serif" panose="020B0604020202020204" pitchFamily="34" charset="0"/>
            </a:endParaRPr>
          </a:p>
          <a:p>
            <a:r>
              <a:rPr lang="en-US" sz="1600" dirty="0" smtClean="0">
                <a:latin typeface="Microsoft Sans Serif" panose="020B0604020202020204" pitchFamily="34" charset="0"/>
                <a:ea typeface="Open Sans" panose="020B0606030504020204" pitchFamily="34" charset="0"/>
                <a:cs typeface="Microsoft Sans Serif" panose="020B0604020202020204" pitchFamily="34" charset="0"/>
                <a:hlinkClick r:id="rId4"/>
              </a:rPr>
              <a:t>daniel.amigone@comcast.net</a:t>
            </a:r>
            <a:r>
              <a:rPr lang="en-US" sz="1600" dirty="0" smtClean="0">
                <a:latin typeface="Microsoft Sans Serif" panose="020B0604020202020204" pitchFamily="34" charset="0"/>
                <a:ea typeface="Open Sans" panose="020B0606030504020204" pitchFamily="34" charset="0"/>
                <a:cs typeface="Microsoft Sans Serif" panose="020B0604020202020204" pitchFamily="34" charset="0"/>
              </a:rPr>
              <a:t> </a:t>
            </a:r>
            <a:endParaRPr lang="en-US" sz="1200" dirty="0">
              <a:latin typeface="Microsoft Sans Serif" panose="020B0604020202020204" pitchFamily="34" charset="0"/>
              <a:ea typeface="Open Sans" panose="020B0606030504020204" pitchFamily="34" charset="0"/>
              <a:cs typeface="Microsoft Sans Serif" panose="020B0604020202020204" pitchFamily="34" charset="0"/>
            </a:endParaRPr>
          </a:p>
        </p:txBody>
      </p:sp>
      <p:pic>
        <p:nvPicPr>
          <p:cNvPr id="5" name="Picture 4"/>
          <p:cNvPicPr>
            <a:picLocks noChangeAspect="1"/>
          </p:cNvPicPr>
          <p:nvPr/>
        </p:nvPicPr>
        <p:blipFill rotWithShape="1">
          <a:blip r:embed="rId5">
            <a:extLst>
              <a:ext uri="{28A0092B-C50C-407E-A947-70E740481C1C}">
                <a14:useLocalDpi xmlns:a14="http://schemas.microsoft.com/office/drawing/2010/main" val="0"/>
              </a:ext>
            </a:extLst>
          </a:blip>
          <a:srcRect b="10513"/>
          <a:stretch/>
        </p:blipFill>
        <p:spPr>
          <a:xfrm>
            <a:off x="5323305" y="762000"/>
            <a:ext cx="2286000" cy="1536577"/>
          </a:xfrm>
          <a:prstGeom prst="ellipse">
            <a:avLst/>
          </a:prstGeom>
          <a:ln>
            <a:solidFill>
              <a:schemeClr val="tx1"/>
            </a:solidFill>
          </a:ln>
        </p:spPr>
      </p:pic>
      <p:pic>
        <p:nvPicPr>
          <p:cNvPr id="6" name="Picture 5"/>
          <p:cNvPicPr>
            <a:picLocks noChangeAspect="1"/>
          </p:cNvPicPr>
          <p:nvPr/>
        </p:nvPicPr>
        <p:blipFill rotWithShape="1">
          <a:blip r:embed="rId6" cstate="print">
            <a:extLst>
              <a:ext uri="{28A0092B-C50C-407E-A947-70E740481C1C}">
                <a14:useLocalDpi xmlns:a14="http://schemas.microsoft.com/office/drawing/2010/main" val="0"/>
              </a:ext>
            </a:extLst>
          </a:blip>
          <a:srcRect l="2741" t="6852" b="5983"/>
          <a:stretch/>
        </p:blipFill>
        <p:spPr>
          <a:xfrm>
            <a:off x="5323305" y="7662855"/>
            <a:ext cx="2286000" cy="1536577"/>
          </a:xfrm>
          <a:prstGeom prst="ellipse">
            <a:avLst/>
          </a:prstGeom>
          <a:ln>
            <a:solidFill>
              <a:schemeClr val="tx1"/>
            </a:solidFill>
          </a:ln>
        </p:spPr>
      </p:pic>
      <p:pic>
        <p:nvPicPr>
          <p:cNvPr id="7" name="Picture 6"/>
          <p:cNvPicPr>
            <a:picLocks noChangeAspect="1"/>
          </p:cNvPicPr>
          <p:nvPr/>
        </p:nvPicPr>
        <p:blipFill rotWithShape="1">
          <a:blip r:embed="rId7" cstate="print">
            <a:extLst>
              <a:ext uri="{28A0092B-C50C-407E-A947-70E740481C1C}">
                <a14:useLocalDpi xmlns:a14="http://schemas.microsoft.com/office/drawing/2010/main" val="0"/>
              </a:ext>
            </a:extLst>
          </a:blip>
          <a:srcRect b="10378"/>
          <a:stretch/>
        </p:blipFill>
        <p:spPr>
          <a:xfrm>
            <a:off x="5323305" y="2500320"/>
            <a:ext cx="2286000" cy="1536577"/>
          </a:xfrm>
          <a:prstGeom prst="ellipse">
            <a:avLst/>
          </a:prstGeom>
          <a:ln>
            <a:solidFill>
              <a:schemeClr val="tx1"/>
            </a:solidFill>
          </a:ln>
        </p:spPr>
      </p:pic>
      <p:pic>
        <p:nvPicPr>
          <p:cNvPr id="8" name="Picture 7"/>
          <p:cNvPicPr>
            <a:picLocks noChangeAspect="1"/>
          </p:cNvPicPr>
          <p:nvPr/>
        </p:nvPicPr>
        <p:blipFill rotWithShape="1">
          <a:blip r:embed="rId8" cstate="print">
            <a:extLst>
              <a:ext uri="{28A0092B-C50C-407E-A947-70E740481C1C}">
                <a14:useLocalDpi xmlns:a14="http://schemas.microsoft.com/office/drawing/2010/main" val="0"/>
              </a:ext>
            </a:extLst>
          </a:blip>
          <a:srcRect b="13435"/>
          <a:stretch/>
        </p:blipFill>
        <p:spPr>
          <a:xfrm>
            <a:off x="5323305" y="4238640"/>
            <a:ext cx="2286000" cy="1484152"/>
          </a:xfrm>
          <a:prstGeom prst="ellipse">
            <a:avLst/>
          </a:prstGeom>
          <a:ln>
            <a:solidFill>
              <a:schemeClr val="tx1"/>
            </a:solidFill>
          </a:ln>
        </p:spPr>
      </p:pic>
      <p:pic>
        <p:nvPicPr>
          <p:cNvPr id="9" name="Picture 8"/>
          <p:cNvPicPr>
            <a:picLocks noChangeAspect="1"/>
          </p:cNvPicPr>
          <p:nvPr/>
        </p:nvPicPr>
        <p:blipFill rotWithShape="1">
          <a:blip r:embed="rId9">
            <a:extLst>
              <a:ext uri="{28A0092B-C50C-407E-A947-70E740481C1C}">
                <a14:useLocalDpi xmlns:a14="http://schemas.microsoft.com/office/drawing/2010/main" val="0"/>
              </a:ext>
            </a:extLst>
          </a:blip>
          <a:srcRect b="10378"/>
          <a:stretch/>
        </p:blipFill>
        <p:spPr>
          <a:xfrm>
            <a:off x="5323305" y="5924535"/>
            <a:ext cx="2286000" cy="1536577"/>
          </a:xfrm>
          <a:prstGeom prst="ellipse">
            <a:avLst/>
          </a:prstGeom>
          <a:ln>
            <a:solidFill>
              <a:schemeClr val="tx1"/>
            </a:solidFill>
          </a:ln>
        </p:spPr>
      </p:pic>
      <p:pic>
        <p:nvPicPr>
          <p:cNvPr id="10" name="Picture 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23929" y="762000"/>
            <a:ext cx="4657544" cy="3493159"/>
          </a:xfrm>
          <a:prstGeom prst="ellipse">
            <a:avLst/>
          </a:prstGeom>
          <a:ln>
            <a:solidFill>
              <a:schemeClr val="tx1"/>
            </a:solidFill>
          </a:ln>
        </p:spPr>
      </p:pic>
      <p:pic>
        <p:nvPicPr>
          <p:cNvPr id="11" name="Picture 10"/>
          <p:cNvPicPr>
            <a:picLocks noChangeAspect="1"/>
          </p:cNvPicPr>
          <p:nvPr/>
        </p:nvPicPr>
        <p:blipFill rotWithShape="1">
          <a:blip r:embed="rId11">
            <a:extLst>
              <a:ext uri="{28A0092B-C50C-407E-A947-70E740481C1C}">
                <a14:useLocalDpi xmlns:a14="http://schemas.microsoft.com/office/drawing/2010/main" val="0"/>
              </a:ext>
            </a:extLst>
          </a:blip>
          <a:srcRect b="19439"/>
          <a:stretch/>
        </p:blipFill>
        <p:spPr>
          <a:xfrm>
            <a:off x="9753600" y="6201543"/>
            <a:ext cx="2286000" cy="1382099"/>
          </a:xfrm>
          <a:prstGeom prst="ellipse">
            <a:avLst/>
          </a:prstGeom>
        </p:spPr>
      </p:pic>
      <p:pic>
        <p:nvPicPr>
          <p:cNvPr id="12" name="Picture 11"/>
          <p:cNvPicPr>
            <a:picLocks noChangeAspect="1"/>
          </p:cNvPicPr>
          <p:nvPr/>
        </p:nvPicPr>
        <p:blipFill rotWithShape="1">
          <a:blip r:embed="rId12">
            <a:extLst>
              <a:ext uri="{28A0092B-C50C-407E-A947-70E740481C1C}">
                <a14:useLocalDpi xmlns:a14="http://schemas.microsoft.com/office/drawing/2010/main" val="0"/>
              </a:ext>
            </a:extLst>
          </a:blip>
          <a:srcRect r="45159"/>
          <a:stretch/>
        </p:blipFill>
        <p:spPr>
          <a:xfrm>
            <a:off x="9144000" y="-89890"/>
            <a:ext cx="3556000" cy="4863150"/>
          </a:xfrm>
          <a:prstGeom prst="rect">
            <a:avLst/>
          </a:prstGeom>
        </p:spPr>
      </p:pic>
      <p:sp>
        <p:nvSpPr>
          <p:cNvPr id="13" name="Plaque 12"/>
          <p:cNvSpPr/>
          <p:nvPr/>
        </p:nvSpPr>
        <p:spPr>
          <a:xfrm>
            <a:off x="699082" y="3679907"/>
            <a:ext cx="3707239" cy="892093"/>
          </a:xfrm>
          <a:prstGeom prst="plaque">
            <a:avLst/>
          </a:prstGeom>
          <a:solidFill>
            <a:schemeClr val="tx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a:effectLst>
                  <a:outerShdw blurRad="38100" dist="38100" dir="2700000" algn="tl">
                    <a:srgbClr val="000000">
                      <a:alpha val="43137"/>
                    </a:srgbClr>
                  </a:outerShdw>
                </a:effectLst>
              </a:rPr>
              <a:t>4769 Stono Links Dr</a:t>
            </a:r>
          </a:p>
          <a:p>
            <a:pPr algn="ctr"/>
            <a:r>
              <a:rPr lang="it-IT" dirty="0">
                <a:effectLst>
                  <a:outerShdw blurRad="38100" dist="38100" dir="2700000" algn="tl">
                    <a:srgbClr val="000000">
                      <a:alpha val="43137"/>
                    </a:srgbClr>
                  </a:outerShdw>
                </a:effectLst>
              </a:rPr>
              <a:t>Stono </a:t>
            </a:r>
            <a:r>
              <a:rPr lang="it-IT" dirty="0">
                <a:effectLst>
                  <a:outerShdw blurRad="38100" dist="38100" dir="2700000" algn="tl">
                    <a:srgbClr val="000000">
                      <a:alpha val="43137"/>
                    </a:srgbClr>
                  </a:outerShdw>
                </a:effectLst>
              </a:rPr>
              <a:t>Ferry - Rural West Ashley</a:t>
            </a:r>
            <a:endParaRPr lang="it-IT" dirty="0">
              <a:effectLst>
                <a:outerShdw blurRad="38100" dist="38100" dir="2700000" algn="tl">
                  <a:srgbClr val="000000">
                    <a:alpha val="43137"/>
                  </a:srgbClr>
                </a:outerShdw>
              </a:effectLst>
            </a:endParaRPr>
          </a:p>
          <a:p>
            <a:pPr algn="ctr"/>
            <a:r>
              <a:rPr lang="it-IT" dirty="0">
                <a:effectLst>
                  <a:outerShdw blurRad="38100" dist="38100" dir="2700000" algn="tl">
                    <a:srgbClr val="000000">
                      <a:alpha val="43137"/>
                    </a:srgbClr>
                  </a:outerShdw>
                </a:effectLst>
              </a:rPr>
              <a:t>MLS# 1315763 - $74,900</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496268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177</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Ready to Build Lot in Golf Community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Ready to Build Lot in Golf Community</dc:title>
  <dc:creator>CVH360</dc:creator>
  <cp:lastModifiedBy>atp1313@gmail.com</cp:lastModifiedBy>
  <cp:revision>3</cp:revision>
  <dcterms:created xsi:type="dcterms:W3CDTF">2006-08-16T00:00:00Z</dcterms:created>
  <dcterms:modified xsi:type="dcterms:W3CDTF">2014-10-28T16:30:17Z</dcterms:modified>
</cp:coreProperties>
</file>