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C0C0C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2160" y="79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8.jpeg"/><Relationship Id="rId5" Type="http://schemas.openxmlformats.org/officeDocument/2006/relationships/image" Target="../media/image3.jpeg"/><Relationship Id="rId10" Type="http://schemas.openxmlformats.org/officeDocument/2006/relationships/image" Target="../media/image7.jpg"/><Relationship Id="rId4" Type="http://schemas.openxmlformats.org/officeDocument/2006/relationships/image" Target="../media/image2.jpeg"/><Relationship Id="rId9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41587" y="1245757"/>
            <a:ext cx="5089226" cy="381691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3"/>
          <a:stretch/>
        </p:blipFill>
        <p:spPr>
          <a:xfrm rot="5400000">
            <a:off x="-283434" y="893038"/>
            <a:ext cx="2544609" cy="197774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03"/>
          <a:stretch/>
        </p:blipFill>
        <p:spPr>
          <a:xfrm rot="5400000">
            <a:off x="5511225" y="893036"/>
            <a:ext cx="2544610" cy="197774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0" y="7696200"/>
            <a:ext cx="7772400" cy="23622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-21336"/>
            <a:ext cx="7772400" cy="630936"/>
          </a:xfrm>
          <a:prstGeom prst="rect">
            <a:avLst/>
          </a:prstGeom>
          <a:solidFill>
            <a:srgbClr val="B2B2B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5698826"/>
            <a:ext cx="7774073" cy="1936646"/>
          </a:xfrm>
        </p:spPr>
        <p:txBody>
          <a:bodyPr anchor="ctr">
            <a:normAutofit lnSpcReduction="10000"/>
          </a:bodyPr>
          <a:lstStyle/>
          <a:p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Welcome to Paradise… 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Paradise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Island that is and if you have been looking for deep water on a deep lot, this may be just what you have been looking for. 0.68 Acres with a dock permit. </a:t>
            </a:r>
            <a:endParaRPr lang="en-US" sz="1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Seller has a Geotechnical Investigation in hand and is motivated to sell this property. See the attachments on this listing to see many pictures and a video tour also exists to save you a trip. </a:t>
            </a:r>
            <a:endParaRPr lang="en-US" sz="1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This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community offers a community boat ramp and dock facility as well. </a:t>
            </a:r>
            <a:endParaRPr lang="en-US" sz="1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Whether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want a custom home or just a private dock on the Wando, the choice is yours.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1000" y="7543800"/>
            <a:ext cx="2987040" cy="60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065" y="-21336"/>
            <a:ext cx="1969008" cy="445008"/>
          </a:xfrm>
          <a:prstGeom prst="rect">
            <a:avLst/>
          </a:prstGeom>
          <a:ln>
            <a:noFill/>
          </a:ln>
          <a:effectLst>
            <a:softEdge rad="254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730" y="7696200"/>
            <a:ext cx="3934670" cy="2362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" y="8069387"/>
            <a:ext cx="4111382" cy="1615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Address:	47 Cape Island Drive</a:t>
            </a:r>
          </a:p>
          <a:p>
            <a:pPr fontAlgn="base"/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City:	Awendaw, SC 29429 </a:t>
            </a:r>
            <a:endParaRPr lang="en-US" sz="1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  <a:p>
            <a:pPr fontAlgn="base"/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Subdivision: 	Paradise Island</a:t>
            </a:r>
          </a:p>
          <a:p>
            <a:pPr fontAlgn="base"/>
            <a:r>
              <a:rPr 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Tax </a:t>
            </a:r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Map #: 	617-14-00-020</a:t>
            </a:r>
          </a:p>
          <a:p>
            <a:pPr fontAlgn="base"/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Lot Size: 	0.68</a:t>
            </a:r>
          </a:p>
          <a:p>
            <a:pPr fontAlgn="base"/>
            <a:r>
              <a:rPr 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Tax </a:t>
            </a:r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District: 	13 - </a:t>
            </a:r>
            <a:r>
              <a:rPr lang="en-US" sz="1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Bonneau</a:t>
            </a:r>
            <a:endParaRPr 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  <a:p>
            <a:pPr fontAlgn="base"/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County: 	Charleston</a:t>
            </a:r>
          </a:p>
          <a:p>
            <a:pPr fontAlgn="base"/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Area: 	41 - Mt Pleasant N of IOP Connector</a:t>
            </a:r>
          </a:p>
          <a:p>
            <a:pPr fontAlgn="base"/>
            <a:r>
              <a:rPr 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Description</a:t>
            </a:r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: 	Big Paradise Island, Phase 1, Lot 47, Block </a:t>
            </a:r>
            <a:r>
              <a:rPr 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C</a:t>
            </a:r>
            <a:endParaRPr 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7635472"/>
            <a:ext cx="7772400" cy="607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1336"/>
            <a:ext cx="5102102" cy="630936"/>
          </a:xfrm>
        </p:spPr>
        <p:txBody>
          <a:bodyPr anchor="t">
            <a:no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47 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Cape Island 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Drive</a:t>
            </a:r>
            <a:b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</a:b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Lot 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for Sale in Paradise Island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"/>
          <a:stretch/>
        </p:blipFill>
        <p:spPr>
          <a:xfrm rot="5400000">
            <a:off x="-283437" y="3437649"/>
            <a:ext cx="2544613" cy="197774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3"/>
          <a:stretch/>
        </p:blipFill>
        <p:spPr>
          <a:xfrm rot="5400000">
            <a:off x="5511222" y="3437648"/>
            <a:ext cx="2544614" cy="197774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070418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117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47 Cape Island Drive Lot for Sale in Paradise Island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Turnkey Investment Property 100% Occupied</dc:title>
  <dc:creator>CVH360</dc:creator>
  <cp:lastModifiedBy>atp1313@gmail.com</cp:lastModifiedBy>
  <cp:revision>15</cp:revision>
  <dcterms:created xsi:type="dcterms:W3CDTF">2006-08-16T00:00:00Z</dcterms:created>
  <dcterms:modified xsi:type="dcterms:W3CDTF">2015-05-20T16:38:44Z</dcterms:modified>
</cp:coreProperties>
</file>