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28" y="4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g"/><Relationship Id="rId4" Type="http://schemas.openxmlformats.org/officeDocument/2006/relationships/image" Target="../media/image2.jpe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1587" y="1245757"/>
            <a:ext cx="5089226" cy="38169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"/>
          <a:stretch/>
        </p:blipFill>
        <p:spPr>
          <a:xfrm rot="5400000">
            <a:off x="-283434" y="893038"/>
            <a:ext cx="2544609" cy="19777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03"/>
          <a:stretch/>
        </p:blipFill>
        <p:spPr>
          <a:xfrm rot="5400000">
            <a:off x="5511225" y="893036"/>
            <a:ext cx="2544610" cy="19777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7696200"/>
            <a:ext cx="7772400" cy="23622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21336"/>
            <a:ext cx="7772400" cy="630936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698826"/>
            <a:ext cx="7774073" cy="1936646"/>
          </a:xfrm>
        </p:spPr>
        <p:txBody>
          <a:bodyPr anchor="ctr">
            <a:normAutofit lnSpcReduction="10000"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Welcome to Paradise… Paradise Island that is and if you have been looking for deep water on a deep lot, this may be just what you have been looking for. 0.68 Acres with a dock permit. </a:t>
            </a:r>
          </a:p>
          <a:p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Seller has a Geotechnical Investigation in hand and is motivated to sell this property. See the attachments on this listing to see many pictures and a video tour also exists to save you a trip. </a:t>
            </a:r>
          </a:p>
          <a:p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community offers a community boat ramp and dock facility as well. </a:t>
            </a:r>
          </a:p>
          <a:p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Whether you want a custom home or just a private dock on the Wando, the choice is yours.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7543800"/>
            <a:ext cx="2987040" cy="60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65" y="-21336"/>
            <a:ext cx="1969008" cy="445008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30" y="7696200"/>
            <a:ext cx="3934670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" y="8069387"/>
            <a:ext cx="4111382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Address:	47 Cape Island Drive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City:	Awendaw, SC 29429 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Subdivision: 	Paradise Island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MLS#:	15003690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Tax Map #: 	617-14-00-020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Lot Size: 	0.68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Tax District: 	11 - </a:t>
            </a:r>
            <a:r>
              <a:rPr lang="en-US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McClellanville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County: 	Charleston</a:t>
            </a: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Area: 	47 - </a:t>
            </a:r>
            <a:r>
              <a:rPr lang="en-US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Awendaw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/</a:t>
            </a:r>
            <a:r>
              <a:rPr lang="en-US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McClellanville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fontAlgn="base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Description: 	Big Paradise Island, Phase 1, Lot 47, Block 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7635472"/>
            <a:ext cx="7772400" cy="607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1336"/>
            <a:ext cx="5102102" cy="630936"/>
          </a:xfrm>
        </p:spPr>
        <p:txBody>
          <a:bodyPr anchor="t"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47 Cape Island Drive</a:t>
            </a:r>
            <a:b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Lot for Sale in Paradise Island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/>
          <a:stretch/>
        </p:blipFill>
        <p:spPr>
          <a:xfrm rot="5400000">
            <a:off x="-283437" y="3437649"/>
            <a:ext cx="2544613" cy="19777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3"/>
          <a:stretch/>
        </p:blipFill>
        <p:spPr>
          <a:xfrm rot="5400000">
            <a:off x="5511222" y="3437648"/>
            <a:ext cx="2544614" cy="19777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40318" y="808479"/>
            <a:ext cx="26917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0089C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Eras Bold ITC" panose="020B0907030504020204" pitchFamily="34" charset="0"/>
              </a:rPr>
              <a:t>Reduced</a:t>
            </a:r>
          </a:p>
        </p:txBody>
      </p:sp>
    </p:spTree>
    <p:extLst>
      <p:ext uri="{BB962C8B-B14F-4D97-AF65-F5344CB8AC3E}">
        <p14:creationId xmlns:p14="http://schemas.microsoft.com/office/powerpoint/2010/main" val="307041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118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Eras Bold ITC</vt:lpstr>
      <vt:lpstr>Eras Demi ITC</vt:lpstr>
      <vt:lpstr>Office Theme</vt:lpstr>
      <vt:lpstr>47 Cape Island Drive Lot for Sale in Paradise Island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Turnkey Investment Property 100% Occupied</dc:title>
  <dc:creator>CVH360</dc:creator>
  <cp:lastModifiedBy>A. Thomas Price</cp:lastModifiedBy>
  <cp:revision>18</cp:revision>
  <dcterms:created xsi:type="dcterms:W3CDTF">2006-08-16T00:00:00Z</dcterms:created>
  <dcterms:modified xsi:type="dcterms:W3CDTF">2016-08-01T13:20:41Z</dcterms:modified>
</cp:coreProperties>
</file>