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9BDD"/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902" y="29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D012-5CE6-4C8C-A461-78FC61C9D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865BC-50DB-4D45-A2DE-88BC6BC95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607D1-18ED-4CAC-B873-88580F6E2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BCDDA-9CA8-41E3-9A65-B4AA80CF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6F952-4F41-4785-8AA0-20EEC30E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5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4ED60-9DF8-4152-8780-5EC82AB6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CE206-3CB9-4233-B7F1-E75941FCB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68303-6220-47A6-843E-B698936F7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DF75-76C5-4657-861D-2FE760E8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CBC64-5A7A-4706-8BCC-3424FAB6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7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DF4091-1F81-4840-B644-AA4343ABB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94C90-D8A9-4A0B-A986-781C0FA70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F76E4-40C5-40F4-8C9F-FF9AA282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982D3-A037-4445-81EF-FFEE0008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3AE6B-A2D9-4758-BCE7-EF4AB19F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4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1291D-1900-4224-8D73-1B676262C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8813D-207E-4EBC-9FE2-D69C9FB28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C932-D0F9-4B1C-884D-077DECA9B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50F2E-FD97-4077-8AAE-E5AFE381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D429D-8207-4B5E-9F22-57B27829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7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2174-CA79-46E3-AA3D-94C42362A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6E416-0CE3-4E78-B71D-B9CB5882A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4A3DB-1B77-4F64-BD60-9C59311E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994C4-ACAE-4FB7-90C1-1FCDAC310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A6FE5-1DD2-414D-A893-B731977A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9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15FA-DB61-482C-B5CC-05920A95F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C17F3-6D47-4F48-A771-6A7D9682A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AD130-35DC-49ED-A7E0-FD55E6210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3AB47-E297-483A-BA50-A90DA647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A391D-E3C6-4375-A44B-EB526148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A61A3-C77A-401E-B99C-27BD3CEF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2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EF1DB-2492-41F4-9FCD-2CB6A896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48210-0F63-4082-A67B-9E704505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D9099-EA3F-4C5A-AD57-E84161070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C0B72-0867-4211-AA75-3D75B777F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B381B-9F64-429F-92F3-7C0EB44DF2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2C52C5-3085-40C2-A650-DF20D2E1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BD0DEE-CD73-4DC7-93FC-58F37A4F2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94D3D3-F50D-4CAB-866D-846FC89BE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26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939EB-8668-441E-A1B0-289A5C04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B8B9B-8F62-4026-B439-728B1B54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D2691-D1BD-45FC-9DB6-F7DC9748E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9D4A5E-AFFA-4135-9503-D52B0ABE7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BC477-D55E-44D9-BD94-5AB5D8263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3CEAAB-B95F-402D-81C1-D11A7E45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E01B1-2D14-488C-8323-8418C35D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6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6F0F-D95E-4C67-918B-EF75EC357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03512-3BB5-4D54-879E-3E6EAB8D8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38435-24E6-42AC-83D5-7F9A3C763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AF758-B1E0-43F8-8BEF-D2D073CFA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2D525-5C1C-458A-8F22-1FD6DE46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BAEE4-5F48-4ECC-8946-D449DF05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3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C8B11-D87D-4AC8-A406-BB986BC2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08E95-890C-4FEC-80C5-5D20A03793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5C820-C510-41F5-A7E3-865286861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9FBD9-508B-4CD1-A5B4-795875051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29C84-5DC6-4074-A272-5DA1F0F52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D7D42-F358-46A6-9C5C-9CA5F6C7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6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E3F5B1-6D70-4ACD-A7F0-12F2435BD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8BA2C-7E41-4972-8C1E-50B336A16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748D8-B5CC-4B1B-A64B-07A4A98E6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F1A0C-78C3-4D85-82A1-2B5732C2E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4AEB-0E14-4E7A-A422-CF3FE924A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EF5897-119B-451C-BD86-65D148691EB5}"/>
              </a:ext>
            </a:extLst>
          </p:cNvPr>
          <p:cNvSpPr/>
          <p:nvPr/>
        </p:nvSpPr>
        <p:spPr>
          <a:xfrm>
            <a:off x="0" y="0"/>
            <a:ext cx="7315198" cy="3124200"/>
          </a:xfrm>
          <a:prstGeom prst="rect">
            <a:avLst/>
          </a:prstGeom>
          <a:solidFill>
            <a:srgbClr val="099BDD"/>
          </a:solidFill>
          <a:ln>
            <a:solidFill>
              <a:srgbClr val="099B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98" y="665574"/>
            <a:ext cx="3497580" cy="233172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789774"/>
            <a:ext cx="7315200" cy="1092091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rgbClr val="00263D"/>
                </a:solidFill>
                <a:latin typeface="Trebuchet MS" panose="020B0603020202020204" pitchFamily="34" charset="0"/>
              </a:rPr>
              <a:t>Welcome to 47 Pavilion! This is a 3 bed, 2.5 bath house with 2,238 sq ft home that was built in 2018 and sits on a quiet cul-de-sac. There is a playroom or office space by the front door and a big loft space upstairs. They have beautiful laminate floors, premium cabinets, and granite countertops. House backs up to woods and dry pond.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3139648"/>
            <a:ext cx="7315199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00263D"/>
                </a:solidFill>
                <a:latin typeface="Trebuchet MS" panose="020B0603020202020204" pitchFamily="34" charset="0"/>
              </a:rPr>
              <a:t>47 Pavilion Street</a:t>
            </a:r>
          </a:p>
          <a:p>
            <a:r>
              <a:rPr lang="en-US" sz="1800" dirty="0">
                <a:solidFill>
                  <a:srgbClr val="00263D"/>
                </a:solidFill>
                <a:latin typeface="Trebuchet MS" panose="020B0603020202020204" pitchFamily="34" charset="0"/>
              </a:rPr>
              <a:t>Reminisce · Summerville, SC 29483 · MLS# 22004631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7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15177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664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4882440"/>
            <a:ext cx="2288847" cy="1525898"/>
          </a:xfrm>
          <a:prstGeom prst="rect">
            <a:avLst/>
          </a:prstGeom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3739" y="4881865"/>
            <a:ext cx="2290572" cy="1527048"/>
          </a:xfrm>
          <a:prstGeom prst="rect">
            <a:avLst/>
          </a:prstGeom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6551267"/>
            <a:ext cx="2290572" cy="1527048"/>
          </a:xfrm>
          <a:prstGeom prst="rect">
            <a:avLst/>
          </a:prstGeom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3000" y="4881865"/>
            <a:ext cx="2290572" cy="1527048"/>
          </a:xfrm>
          <a:prstGeom prst="rect">
            <a:avLst/>
          </a:prstGeom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3575" y="6551267"/>
            <a:ext cx="2290572" cy="1527048"/>
          </a:xfrm>
          <a:prstGeom prst="rect">
            <a:avLst/>
          </a:prstGeom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3739" y="6552034"/>
            <a:ext cx="2288271" cy="1525514"/>
          </a:xfrm>
          <a:prstGeom prst="rect">
            <a:avLst/>
          </a:prstGeom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0" y="0"/>
            <a:ext cx="7315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Summerville Listing - $369,000</a:t>
            </a: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6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9530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9566" y="665574"/>
            <a:ext cx="3497580" cy="233172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</TotalTime>
  <Words>126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64</cp:revision>
  <dcterms:created xsi:type="dcterms:W3CDTF">2006-08-16T00:00:00Z</dcterms:created>
  <dcterms:modified xsi:type="dcterms:W3CDTF">2022-02-25T11:23:49Z</dcterms:modified>
</cp:coreProperties>
</file>