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-3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hyperlink" Target="mailto:conniesross@aol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hyperlink" Target="mailto:dctidewater@yahoo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399" cy="516135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274386"/>
            <a:ext cx="7772399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208327"/>
            <a:ext cx="777239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dobe Caslon Pro" panose="0205050205050A020403" pitchFamily="18" charset="0"/>
              </a:rPr>
              <a:t>One of the lowest priced one bedroom units available in popular Beach Cove, across the street and in walking distance to Barefoot Landing and a variety of restaurants, entertainment, new winery and shopping. This condo is in nice condition and is a highly desirable rental too -- on a higher floor, one floor down from the top -- with panoramic views. Owner has paid 1/2 already towards upgrade of bathroom sinks, planned in February 2016; newer HVAC is very quiet; water heater is about 5 years old; and the sofa and the bedroom mattresses are new. This model is called the Oceanfront One Bedroom Executive Suite -- The One Bedroom Oceanfront Executive Suite is perfect for couples or small families visiting North Myrtle Beach. Featuring an efficiency kitchen/living room and bedroom, this suite can sleep up to 6 persons and sits at about 600 square feet. Rents well, therefore, year round. Beach Cove is a tropical oasis with spectacular views of the Atlantic from all sleeping rooms, convention center &amp; meetings rooms, restaurants, lounges and game rooms. Owners allowed pets. Property is golf-cart- and motorcycle-friendly. The tropical oceanfront pool deck is a popular spot to soak in the sun or take a dip seasonally in any of the four indoor/outdoor pools, three whirlpools or giant lazy river. There is also a fitness center and racquet ball court. Beach Cove is a well managed and maintained up-scale resort in the highly desirable Windy Hill section of North Myrtle Beach -- perfect as a home, vacation home or investment property. </a:t>
            </a:r>
            <a:endParaRPr lang="en-US" sz="1200" dirty="0">
              <a:latin typeface="Adobe Caslon Pro" panose="0205050205050A0204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784" y="4039262"/>
            <a:ext cx="1536447" cy="1020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538" y="107949"/>
            <a:ext cx="2015664" cy="23174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41" y="4039262"/>
            <a:ext cx="1536447" cy="1020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755" y="4039262"/>
            <a:ext cx="1536447" cy="1020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747" y="7657415"/>
            <a:ext cx="2770254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8" y="7657415"/>
            <a:ext cx="205941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40" y="7657415"/>
            <a:ext cx="2071562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85698" y="173324"/>
            <a:ext cx="384921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4800 N Ocean Blvd # 1518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North Myrtle Beach, SC 29582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MLS# 1601465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$99,500</a:t>
            </a:r>
            <a:endParaRPr lang="en-US" sz="16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dobe Caslon Pro" panose="0205050205050A020403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74241" y="2666310"/>
            <a:ext cx="41679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Lowest priced Ocean Front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1 Bedroom</a:t>
            </a:r>
            <a:endParaRPr lang="en-US" sz="2400" b="1" dirty="0">
              <a:solidFill>
                <a:srgbClr val="FFFF00"/>
              </a:solidFill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latin typeface="AR DECODE" panose="02000000000000000000" pitchFamily="2" charset="0"/>
            </a:endParaRPr>
          </a:p>
          <a:p>
            <a:pPr algn="r"/>
            <a:r>
              <a:rPr lang="en-US" sz="2400" b="1" dirty="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Beach Cove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Resort -Great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rental income</a:t>
            </a:r>
            <a:endParaRPr lang="en-US" sz="2400" b="1" dirty="0">
              <a:solidFill>
                <a:srgbClr val="FFFF00"/>
              </a:solidFill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latin typeface="AR DECODE" panose="02000000000000000000" pitchFamily="2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81" y="9233874"/>
            <a:ext cx="904875" cy="68216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160" y="9233874"/>
            <a:ext cx="838198" cy="68852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1906114" y="9233874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Collins</a:t>
            </a:r>
          </a:p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 smtClean="0">
                <a:solidFill>
                  <a:srgbClr val="093E6E"/>
                </a:solidFill>
                <a:latin typeface="Arial" panose="020B0604020202020204" pitchFamily="34" charset="0"/>
                <a:hlinkClick r:id="rId12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934912" y="9233874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100" dirty="0" smtClean="0">
                <a:solidFill>
                  <a:srgbClr val="093E6E"/>
                </a:solidFill>
                <a:latin typeface="Arial" panose="020B0604020202020204" pitchFamily="34" charset="0"/>
                <a:hlinkClick r:id="rId13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8" y="4039262"/>
            <a:ext cx="1536447" cy="1020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329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Adobe Caslon Pro Bold</vt:lpstr>
      <vt:lpstr>AR DECODE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8</cp:revision>
  <dcterms:created xsi:type="dcterms:W3CDTF">2016-01-18T21:52:04Z</dcterms:created>
  <dcterms:modified xsi:type="dcterms:W3CDTF">2016-01-24T19:30:12Z</dcterms:modified>
</cp:coreProperties>
</file>