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6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" y="312"/>
            <a:ext cx="7314549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Park Circle home rests on the corner of East Montague and W Park Place.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 bedroom 2 bath brick home with hardwood flooring and detached garage. Staircase leading to attic could be converted to additional living space or office space</a:t>
            </a: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We welcome residential and commercial investors. Great opportunity to live in Park Circle or own a business on the Circle.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faces Park Circle and detached garage faces E Montague.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Location, Location!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4801 W Park Place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Park Circle ~ North Charleston, SC 29405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19014044 ~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$385,000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426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837994" y="3943190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Price Drop!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" y="6355288"/>
            <a:ext cx="181919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" y="7708950"/>
            <a:ext cx="1817965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" y="5002267"/>
            <a:ext cx="1818234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</TotalTime>
  <Words>120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4801 W Park Place Park Circle ~ North Charleston, SC 29405 MLS# 19014044 ~ $385,000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77</cp:revision>
  <dcterms:created xsi:type="dcterms:W3CDTF">2006-08-16T00:00:00Z</dcterms:created>
  <dcterms:modified xsi:type="dcterms:W3CDTF">2019-06-19T13:26:20Z</dcterms:modified>
</cp:coreProperties>
</file>