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700" y="66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" y="312"/>
            <a:ext cx="7314549" cy="486091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36655"/>
            <a:ext cx="5406228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Park Circle home rests on the corner of East Montague and W Park Place.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 bedroom 2 bath brick home with hardwood flooring and detached garage. Staircase leading to attic could be converted to additional living space or office space</a:t>
            </a:r>
            <a:r>
              <a:rPr lang="en-US" sz="13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We welcome residential and commercial investors. Great opportunity to live in Park Circle or own a business on the Circle.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Home faces Park Circle and detached garage faces E Montague.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4811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Location, Location!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828995"/>
            <a:ext cx="540226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4801 W Park Place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Park Circle ~ North Charleston, SC 29405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19014044 ~ </a:t>
            </a:r>
            <a:r>
              <a:rPr lang="en-US" sz="1800" b="0" cap="none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$369,900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 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10800000">
            <a:off x="5488090" y="3032426"/>
            <a:ext cx="1827110" cy="1828800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8843472">
            <a:off x="5816361" y="3789302"/>
            <a:ext cx="1588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Major Price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Reduction!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4" y="6355288"/>
            <a:ext cx="1819197" cy="121279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" y="7708950"/>
            <a:ext cx="1817965" cy="121209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6" y="5002267"/>
            <a:ext cx="1818234" cy="1212156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1" y="9198114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50275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5" y="9250275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401</TotalTime>
  <Words>121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4801 W Park Place Park Circle ~ North Charleston, SC 29405 MLS# 19014044 ~ $369,900 3 Bed / 2 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81</cp:revision>
  <dcterms:created xsi:type="dcterms:W3CDTF">2006-08-16T00:00:00Z</dcterms:created>
  <dcterms:modified xsi:type="dcterms:W3CDTF">2019-08-22T17:54:57Z</dcterms:modified>
</cp:coreProperties>
</file>