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10/20/2016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You will love all that this beautifully cared for home has to offer. From the hardwoods throughout the downstairs open floor plan to the separate dining room and spacious great room w/gas fireplace. The kitchen offers loads of cabinets and counter space, granite counters, SS appliances, a breakfast bar plus a large eat-in area. Huge office/den/</a:t>
            </a:r>
            <a:r>
              <a:rPr lang="en-US" sz="1400" dirty="0" err="1">
                <a:solidFill>
                  <a:schemeClr val="tx1">
                    <a:lumMod val="65000"/>
                    <a:lumOff val="35000"/>
                  </a:schemeClr>
                </a:solidFill>
                <a:latin typeface="Century Gothic" panose="020B0502020202020204" pitchFamily="34" charset="0"/>
                <a:cs typeface="Microsoft Sans Serif" panose="020B0604020202020204" pitchFamily="34" charset="0"/>
              </a:rPr>
              <a:t>xtra</a:t>
            </a:r>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 BR downstairs. Upstairs is a loft that can be used as an informal sitting area/playroom. </a:t>
            </a:r>
          </a:p>
          <a:p>
            <a:endParaRPr lang="en-US" sz="1400" dirty="0">
              <a:solidFill>
                <a:schemeClr val="tx1">
                  <a:lumMod val="65000"/>
                  <a:lumOff val="35000"/>
                </a:schemeClr>
              </a:solidFill>
              <a:latin typeface="Century Gothic" panose="020B0502020202020204" pitchFamily="34" charset="0"/>
              <a:cs typeface="Microsoft Sans Serif" panose="020B0604020202020204" pitchFamily="34" charset="0"/>
            </a:endParaRPr>
          </a:p>
          <a:p>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Large master suite with plenty of room for a king </a:t>
            </a:r>
            <a:r>
              <a:rPr lang="en-US" sz="1400" dirty="0" err="1">
                <a:solidFill>
                  <a:schemeClr val="tx1">
                    <a:lumMod val="65000"/>
                    <a:lumOff val="35000"/>
                  </a:schemeClr>
                </a:solidFill>
                <a:latin typeface="Century Gothic" panose="020B0502020202020204" pitchFamily="34" charset="0"/>
                <a:cs typeface="Microsoft Sans Serif" panose="020B0604020202020204" pitchFamily="34" charset="0"/>
              </a:rPr>
              <a:t>ensuite</a:t>
            </a:r>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 Huge walk-in closet, Bathroom has separate garden tub and shower, Double vanities. Two </a:t>
            </a:r>
            <a:r>
              <a:rPr lang="en-US" sz="1400" dirty="0" err="1">
                <a:solidFill>
                  <a:schemeClr val="tx1">
                    <a:lumMod val="65000"/>
                    <a:lumOff val="35000"/>
                  </a:schemeClr>
                </a:solidFill>
                <a:latin typeface="Century Gothic" panose="020B0502020202020204" pitchFamily="34" charset="0"/>
                <a:cs typeface="Microsoft Sans Serif" panose="020B0604020202020204" pitchFamily="34" charset="0"/>
              </a:rPr>
              <a:t>add'l</a:t>
            </a:r>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 bedrooms, linen closet and huge laundry room w/room for a sink. Head outside to the elevated screen porch. Seller expanded the concrete patio to add a grilling space. Yard is fully fenced. Great DD2 schools.</a:t>
            </a: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61048"/>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13" name="Group 12"/>
          <p:cNvGrpSpPr/>
          <p:nvPr/>
        </p:nvGrpSpPr>
        <p:grpSpPr>
          <a:xfrm>
            <a:off x="0" y="0"/>
            <a:ext cx="7772400" cy="661720"/>
            <a:chOff x="0" y="115417"/>
            <a:chExt cx="7772400" cy="661720"/>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5417"/>
              <a:ext cx="7772400" cy="661720"/>
            </a:xfrm>
            <a:prstGeom prst="rect">
              <a:avLst/>
            </a:prstGeom>
          </p:spPr>
          <p:txBody>
            <a:bodyPr wrap="square" anchor="ctr">
              <a:spAutoFit/>
            </a:bodyPr>
            <a:lstStyle/>
            <a:p>
              <a:pPr algn="ctr"/>
              <a:r>
                <a:rPr lang="en-US" b="1" dirty="0">
                  <a:solidFill>
                    <a:schemeClr val="bg1"/>
                  </a:solidFill>
                  <a:effectLst>
                    <a:outerShdw blurRad="38100" dist="38100" dir="2700000" algn="tl">
                      <a:srgbClr val="000000">
                        <a:alpha val="43137"/>
                      </a:srgbClr>
                    </a:outerShdw>
                  </a:effectLst>
                  <a:latin typeface="Century Gothic" panose="020B0502020202020204" pitchFamily="34" charset="0"/>
                </a:rPr>
                <a:t>4802 Hawkins Drive</a:t>
              </a:r>
            </a:p>
            <a:p>
              <a:pPr algn="ctr"/>
              <a:r>
                <a:rPr lang="en-US" sz="1700" b="1" dirty="0" err="1">
                  <a:solidFill>
                    <a:schemeClr val="bg1"/>
                  </a:solidFill>
                  <a:effectLst>
                    <a:outerShdw blurRad="38100" dist="38100" dir="2700000" algn="tl">
                      <a:srgbClr val="000000">
                        <a:alpha val="43137"/>
                      </a:srgbClr>
                    </a:outerShdw>
                  </a:effectLst>
                  <a:latin typeface="Century Gothic" panose="020B0502020202020204" pitchFamily="34" charset="0"/>
                </a:rPr>
                <a:t>Mckewn</a:t>
              </a: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 | Ladson, SC 29456 | MLS# 16026489 | $235,000</a:t>
              </a:r>
            </a:p>
          </p:txBody>
        </p:sp>
      </p:gr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4615" y="8900924"/>
            <a:ext cx="1398015" cy="81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086600" y="8900924"/>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65856" y="833049"/>
            <a:ext cx="5597174" cy="3842769"/>
          </a:xfrm>
          <a:prstGeom prst="rect">
            <a:avLst/>
          </a:prstGeom>
          <a:ln>
            <a:solidFill>
              <a:srgbClr val="FFC000"/>
            </a:solidFill>
          </a:ln>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9372" y="3551455"/>
            <a:ext cx="1684202" cy="1124363"/>
          </a:xfrm>
          <a:prstGeom prst="rect">
            <a:avLst/>
          </a:prstGeom>
          <a:ln>
            <a:solidFill>
              <a:srgbClr val="FFC000"/>
            </a:solidFill>
          </a:ln>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9372" y="2192252"/>
            <a:ext cx="1684202" cy="1124363"/>
          </a:xfrm>
          <a:prstGeom prst="rect">
            <a:avLst/>
          </a:prstGeom>
          <a:ln>
            <a:solidFill>
              <a:srgbClr val="FFC000"/>
            </a:solidFill>
          </a:ln>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9372" y="4910657"/>
            <a:ext cx="1684202" cy="1124363"/>
          </a:xfrm>
          <a:prstGeom prst="rect">
            <a:avLst/>
          </a:prstGeom>
          <a:ln>
            <a:solidFill>
              <a:srgbClr val="FFC000"/>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9372" y="833049"/>
            <a:ext cx="1684202" cy="1124363"/>
          </a:xfrm>
          <a:prstGeom prst="rect">
            <a:avLst/>
          </a:prstGeom>
          <a:ln>
            <a:solidFill>
              <a:srgbClr val="FFC000"/>
            </a:solidFill>
          </a:ln>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065856" y="4910656"/>
            <a:ext cx="1684203" cy="1124364"/>
          </a:xfrm>
          <a:prstGeom prst="rect">
            <a:avLst/>
          </a:prstGeom>
          <a:ln>
            <a:solidFill>
              <a:srgbClr val="FFC000"/>
            </a:solidFill>
          </a:ln>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022341" y="4910656"/>
            <a:ext cx="1684203" cy="1124364"/>
          </a:xfrm>
          <a:prstGeom prst="rect">
            <a:avLst/>
          </a:prstGeom>
          <a:ln>
            <a:solidFill>
              <a:srgbClr val="FFC000"/>
            </a:solidFill>
          </a:ln>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78825" y="4910656"/>
            <a:ext cx="1684203" cy="1124364"/>
          </a:xfrm>
          <a:prstGeom prst="rect">
            <a:avLst/>
          </a:prstGeom>
          <a:ln>
            <a:solidFill>
              <a:srgbClr val="FFC000"/>
            </a:solidFill>
          </a:ln>
        </p:spPr>
      </p:pic>
      <p:sp>
        <p:nvSpPr>
          <p:cNvPr id="14" name="Rectangle 13"/>
          <p:cNvSpPr/>
          <p:nvPr/>
        </p:nvSpPr>
        <p:spPr>
          <a:xfrm>
            <a:off x="2065857" y="3800604"/>
            <a:ext cx="5597172" cy="769441"/>
          </a:xfrm>
          <a:prstGeom prst="rect">
            <a:avLst/>
          </a:prstGeom>
        </p:spPr>
        <p:txBody>
          <a:bodyPr wrap="square">
            <a:spAutoFit/>
          </a:bodyPr>
          <a:lstStyle/>
          <a:p>
            <a:pPr algn="r"/>
            <a:r>
              <a:rPr lang="en-US" sz="2200" b="1" i="1" dirty="0">
                <a:effectLst>
                  <a:outerShdw blurRad="38100" dist="38100" dir="2700000" algn="tl">
                    <a:schemeClr val="bg1">
                      <a:lumMod val="95000"/>
                      <a:alpha val="43000"/>
                    </a:schemeClr>
                  </a:outerShdw>
                </a:effectLst>
                <a:latin typeface="Century Gothic" panose="020B0502020202020204" pitchFamily="34" charset="0"/>
              </a:rPr>
              <a:t>Just Listed!</a:t>
            </a:r>
          </a:p>
          <a:p>
            <a:pPr algn="r"/>
            <a:r>
              <a:rPr lang="en-US" sz="2200" b="1" i="1">
                <a:effectLst>
                  <a:outerShdw blurRad="38100" dist="38100" dir="2700000" algn="tl">
                    <a:schemeClr val="bg1">
                      <a:lumMod val="95000"/>
                      <a:alpha val="43000"/>
                    </a:schemeClr>
                  </a:outerShdw>
                </a:effectLst>
                <a:latin typeface="Century Gothic" panose="020B0502020202020204" pitchFamily="34" charset="0"/>
              </a:rPr>
              <a:t>Open House 10/22 from 1-4</a:t>
            </a:r>
            <a:endParaRPr lang="en-US" sz="2200" b="1" i="1" dirty="0">
              <a:effectLst>
                <a:outerShdw blurRad="38100" dist="38100" dir="2700000" algn="tl">
                  <a:schemeClr val="bg1">
                    <a:lumMod val="95000"/>
                    <a:alpha val="43000"/>
                  </a:schemeClr>
                </a:outerShdw>
              </a:effectLst>
              <a:latin typeface="Century Gothic" panose="020B0502020202020204" pitchFamily="34" charset="0"/>
            </a:endParaRP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198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19</cp:revision>
  <dcterms:created xsi:type="dcterms:W3CDTF">2006-08-16T00:00:00Z</dcterms:created>
  <dcterms:modified xsi:type="dcterms:W3CDTF">2016-10-20T17:04:32Z</dcterms:modified>
</cp:coreProperties>
</file>