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236" y="108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828800"/>
            <a:ext cx="82296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4442264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12800"/>
            <a:ext cx="708660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3343715"/>
            <a:ext cx="708660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8555568"/>
            <a:ext cx="762000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067"/>
            <a:ext cx="82296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2046817"/>
            <a:ext cx="4041775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3149601"/>
            <a:ext cx="4040188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49601"/>
            <a:ext cx="4041775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2032001"/>
            <a:ext cx="3008313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12800"/>
            <a:ext cx="54864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2442633"/>
            <a:ext cx="54864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555716"/>
            <a:ext cx="54864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8555568"/>
            <a:ext cx="21336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8555568"/>
            <a:ext cx="28956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8555568"/>
            <a:ext cx="7620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8" y="0"/>
            <a:ext cx="9139097" cy="61098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 noChangeShapeType="1"/>
          </p:cNvSpPr>
          <p:nvPr/>
        </p:nvSpPr>
        <p:spPr bwMode="auto">
          <a:xfrm>
            <a:off x="2054082" y="-2"/>
            <a:ext cx="7089917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Move-in ready home in</a:t>
            </a:r>
            <a:br>
              <a:rPr lang="en-US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</a:br>
            <a:r>
              <a:rPr lang="en-US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an amazing location</a:t>
            </a:r>
            <a:endParaRPr lang="en-US" b="1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" y="7467600"/>
            <a:ext cx="5675869" cy="15959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02311" y="6093108"/>
            <a:ext cx="6889289" cy="305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w Cen MT" pitchFamily="34" charset="0"/>
                <a:cs typeface="Arial" pitchFamily="34" charset="0"/>
              </a:rPr>
              <a:t>Close to Air Force Base, Bosch, Boeing, restaurants, shopping. Yard Maintenance is included in the regime as well as pool access!!! This low maintenance 3 BR/2 BA home has a great floor plan with a BR and full BA on 1st floor that could be 2nd master. Kitchen has lots of cabinets and all appliances are included! Off of the eat-in kitchen is a large patio that has a nice feel of privacy. Great storage with two pantries, linen closet, walk-in closets in the bed rooms, and a large closet in the living room. Plenty of attic storage too! HVAC &amp; Smooth Top Range LESS THAN 1 YEAR OLD. Carpet and vinyl less than 2 years old. Super community with miles of great walking paths that are easily accessible. Flood ins available but may not be needed.</a:t>
            </a:r>
            <a:endParaRPr kumimoji="0" lang="en-US" sz="16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 noChangeShapeType="1"/>
          </p:cNvSpPr>
          <p:nvPr/>
        </p:nvSpPr>
        <p:spPr bwMode="auto">
          <a:xfrm>
            <a:off x="121160" y="6109846"/>
            <a:ext cx="1909510" cy="1065416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  <a:ex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Tw Cen MT" pitchFamily="34" charset="0"/>
                <a:cs typeface="Arial" pitchFamily="34" charset="0"/>
              </a:rPr>
              <a:t>David Andrews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latin typeface="Tw Cen MT" pitchFamily="34" charset="0"/>
                <a:cs typeface="Arial" pitchFamily="34" charset="0"/>
              </a:rPr>
              <a:t>(843) 452-0113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latin typeface="Tw Cen MT" pitchFamily="34" charset="0"/>
                <a:cs typeface="Arial" pitchFamily="34" charset="0"/>
              </a:rPr>
              <a:t>charlestonda@gmail.com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4985" y="7287874"/>
            <a:ext cx="1521860" cy="696852"/>
            <a:chOff x="7426439" y="6982836"/>
            <a:chExt cx="1521860" cy="696852"/>
          </a:xfrm>
        </p:grpSpPr>
        <p:sp>
          <p:nvSpPr>
            <p:cNvPr id="2" name="Rounded Rectangle 1"/>
            <p:cNvSpPr/>
            <p:nvPr/>
          </p:nvSpPr>
          <p:spPr>
            <a:xfrm>
              <a:off x="7498080" y="7193280"/>
              <a:ext cx="1356360" cy="27432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833360" y="7033260"/>
              <a:ext cx="685800" cy="6096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6439" y="6982836"/>
              <a:ext cx="1521860" cy="696852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21160" y="8097338"/>
            <a:ext cx="1909510" cy="98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AgentOwned Charleston Group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902 Savannah Hwy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Charleston, SC 29407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Real 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Estate ● Mortgage</a:t>
            </a:r>
            <a:b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</a:b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Insurance ● Business Brokerage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88" y="8953632"/>
            <a:ext cx="139417" cy="19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85" y="1821693"/>
            <a:ext cx="1828800" cy="1028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3"/>
          <p:cNvSpPr txBox="1">
            <a:spLocks noChangeArrowheads="1" noChangeShapeType="1"/>
          </p:cNvSpPr>
          <p:nvPr/>
        </p:nvSpPr>
        <p:spPr bwMode="auto">
          <a:xfrm>
            <a:off x="76200" y="4779597"/>
            <a:ext cx="8915400" cy="124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ctr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4813 Habersham Lane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Wescott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Plantation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Summerville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MLS# 17001041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$132,000</a:t>
            </a:r>
            <a:endParaRPr kumimoji="0" lang="en-US" sz="105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85" y="95250"/>
            <a:ext cx="1828800" cy="1373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85" y="4584700"/>
            <a:ext cx="1828800" cy="13733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85" y="3203016"/>
            <a:ext cx="1828800" cy="1028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16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103</TotalTime>
  <Words>187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Book Antiqua</vt:lpstr>
      <vt:lpstr>Lucida Sans</vt:lpstr>
      <vt:lpstr>Trajan Pro</vt:lpstr>
      <vt:lpstr>Tw Cen MT</vt:lpstr>
      <vt:lpstr>Wingdings</vt:lpstr>
      <vt:lpstr>Wingdings 2</vt:lpstr>
      <vt:lpstr>Wingdings 3</vt:lpstr>
      <vt:lpstr>Apex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33</cp:revision>
  <dcterms:created xsi:type="dcterms:W3CDTF">2006-08-16T00:00:00Z</dcterms:created>
  <dcterms:modified xsi:type="dcterms:W3CDTF">2017-01-17T21:34:32Z</dcterms:modified>
</cp:coreProperties>
</file>