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25" d="100"/>
          <a:sy n="125" d="100"/>
        </p:scale>
        <p:origin x="150" y="12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5"/>
            <a:ext cx="6606540" cy="21560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792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262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9" y="591397"/>
            <a:ext cx="4330144" cy="1258697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950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934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1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316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075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3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3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603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6248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562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5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5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260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844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9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9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9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045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>
                <a:lumMod val="75000"/>
              </a:schemeClr>
            </a:gs>
            <a:gs pos="50000">
              <a:schemeClr val="tx2">
                <a:lumMod val="50000"/>
                <a:alpha val="50000"/>
              </a:schemeClr>
            </a:gs>
            <a:gs pos="100000">
              <a:schemeClr val="tx2">
                <a:lumMod val="50000"/>
                <a:alpha val="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206" y="846467"/>
            <a:ext cx="6343807" cy="475785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8" name="Rectangle 7"/>
          <p:cNvSpPr/>
          <p:nvPr/>
        </p:nvSpPr>
        <p:spPr>
          <a:xfrm>
            <a:off x="8750896" y="4495800"/>
            <a:ext cx="4117059" cy="586314"/>
          </a:xfrm>
          <a:prstGeom prst="rect">
            <a:avLst/>
          </a:prstGeom>
        </p:spPr>
        <p:txBody>
          <a:bodyPr wrap="square" numCol="1">
            <a:spAutoFit/>
          </a:bodyPr>
          <a:lstStyle/>
          <a:p>
            <a:pPr algn="ctr">
              <a:lnSpc>
                <a:spcPct val="200000"/>
              </a:lnSpc>
            </a:pPr>
            <a:r>
              <a:rPr lang="en-US" sz="1900" b="1" i="1" dirty="0">
                <a:solidFill>
                  <a:srgbClr val="FF0000"/>
                </a:solidFill>
                <a:latin typeface="Cambria" panose="02040503050406030204" pitchFamily="18" charset="0"/>
              </a:rPr>
              <a:t>Open House Saturday &amp; Sunday 1-4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3328" y="4549922"/>
            <a:ext cx="7762875" cy="1054400"/>
          </a:xfrm>
        </p:spPr>
        <p:txBody>
          <a:bodyPr anchor="ctr">
            <a:noAutofit/>
          </a:bodyPr>
          <a:lstStyle/>
          <a:p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4817 </a:t>
            </a:r>
            <a:r>
              <a:rPr lang="en-US" sz="24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Gilpen</a:t>
            </a:r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 Court</a:t>
            </a:r>
            <a:b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</a:b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Summerville ~ MLS# 17027813 ~ $285,000</a:t>
            </a:r>
            <a:b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</a:br>
            <a:r>
              <a:rPr lang="pl-PL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3</a:t>
            </a: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 </a:t>
            </a:r>
            <a:r>
              <a:rPr lang="pl-PL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B</a:t>
            </a:r>
            <a:r>
              <a:rPr lang="en-US" sz="20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ed</a:t>
            </a: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 ~</a:t>
            </a:r>
            <a:r>
              <a:rPr lang="pl-PL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 2</a:t>
            </a: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½ </a:t>
            </a:r>
            <a:r>
              <a:rPr lang="pl-PL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B</a:t>
            </a:r>
            <a:r>
              <a:rPr lang="en-US" sz="20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ath</a:t>
            </a: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 ~</a:t>
            </a:r>
            <a:r>
              <a:rPr lang="pl-PL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 2</a:t>
            </a: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,</a:t>
            </a:r>
            <a:r>
              <a:rPr lang="pl-PL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535</a:t>
            </a: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sf</a:t>
            </a:r>
            <a:endParaRPr lang="en-US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0" y="9030326"/>
            <a:ext cx="3846207" cy="769441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pt-BR" sz="1600" b="1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Donna Landry</a:t>
            </a:r>
          </a:p>
          <a:p>
            <a:r>
              <a:rPr lang="pt-BR" sz="14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Mobile - (225) 921-2111</a:t>
            </a:r>
          </a:p>
          <a:p>
            <a:r>
              <a:rPr lang="pt-BR" sz="14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donna.landry@cbcarolinas.com</a:t>
            </a:r>
            <a:endParaRPr lang="en-US" sz="900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</a:endParaRP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1820" y="9095125"/>
            <a:ext cx="1129722" cy="639842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-20874" y="9744908"/>
            <a:ext cx="7797967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50" dirty="0">
                <a:solidFill>
                  <a:schemeClr val="accent1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Coldwell Banker Residential Brokerage | 35 Broad St | Charleston, SC 29401 | www.thebestincharleston.com</a:t>
            </a:r>
          </a:p>
        </p:txBody>
      </p:sp>
      <p:sp>
        <p:nvSpPr>
          <p:cNvPr id="15" name="Rectangle 14"/>
          <p:cNvSpPr/>
          <p:nvPr/>
        </p:nvSpPr>
        <p:spPr>
          <a:xfrm>
            <a:off x="7924800" y="9415046"/>
            <a:ext cx="2218344" cy="677108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r"/>
            <a:r>
              <a:rPr lang="pt-BR" sz="1400" b="1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Betsy Sarsfield</a:t>
            </a:r>
          </a:p>
          <a:p>
            <a:pPr algn="r"/>
            <a:r>
              <a:rPr lang="pt-BR" sz="12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Mobile - (843) 608-1048</a:t>
            </a:r>
          </a:p>
          <a:p>
            <a:pPr algn="r"/>
            <a:r>
              <a:rPr lang="pt-BR" sz="12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betsysarsfield23@gmail.com</a:t>
            </a:r>
            <a:endParaRPr lang="en-US" sz="800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-8090" y="5277"/>
            <a:ext cx="7772399" cy="830997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ctr"/>
            <a:r>
              <a:rPr lang="en-US" sz="2800" b="1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Wescott</a:t>
            </a:r>
            <a:r>
              <a:rPr lang="en-US" sz="28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 Plantation- Open House Sat &amp; Sun</a:t>
            </a:r>
          </a:p>
          <a:p>
            <a:pPr algn="ctr"/>
            <a:r>
              <a:rPr lang="en-US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October 14</a:t>
            </a:r>
            <a:r>
              <a:rPr lang="en-US" b="1" i="1" baseline="30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th</a:t>
            </a:r>
            <a:r>
              <a:rPr lang="en-US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 &amp; 15</a:t>
            </a:r>
            <a:r>
              <a:rPr lang="en-US" b="1" i="1" baseline="30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th</a:t>
            </a:r>
            <a:r>
              <a:rPr lang="en-US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 ~ 1-4pm Both Days</a:t>
            </a:r>
            <a:endParaRPr lang="en-US" sz="2800" b="1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723" y="7593933"/>
            <a:ext cx="1706880" cy="12801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4662" y="7593933"/>
            <a:ext cx="1706880" cy="12801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723" y="5959048"/>
            <a:ext cx="1706880" cy="12801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4662" y="5959048"/>
            <a:ext cx="1706880" cy="12801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2036" y="7593933"/>
            <a:ext cx="1706880" cy="12801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2036" y="5959048"/>
            <a:ext cx="1706880" cy="12801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3349" y="7593933"/>
            <a:ext cx="1706880" cy="12801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3349" y="5959048"/>
            <a:ext cx="1706880" cy="12801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2526528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557</TotalTime>
  <Words>57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Cambria</vt:lpstr>
      <vt:lpstr>Office Theme</vt:lpstr>
      <vt:lpstr>4817 Gilpen Court Summerville ~ MLS# 17027813 ~ $285,000 3 Bed ~ 2½ Bath ~ 2,535sf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4817 Gilpen Court Summerville, SC 29485 ~ MLS# 17027813 ~ $285,000</dc:title>
  <dc:creator>CVH360</dc:creator>
  <cp:lastModifiedBy>A. Thomas Price</cp:lastModifiedBy>
  <cp:revision>60</cp:revision>
  <dcterms:created xsi:type="dcterms:W3CDTF">2006-08-16T00:00:00Z</dcterms:created>
  <dcterms:modified xsi:type="dcterms:W3CDTF">2017-10-12T15:18:37Z</dcterms:modified>
</cp:coreProperties>
</file>