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7" d="100"/>
          <a:sy n="47" d="100"/>
        </p:scale>
        <p:origin x="2124"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22860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247444" y="834471"/>
            <a:ext cx="3753557" cy="2502371"/>
          </a:xfrm>
          <a:prstGeom prst="rect">
            <a:avLst/>
          </a:prstGeom>
          <a:ln>
            <a:noFill/>
          </a:ln>
        </p:spPr>
      </p:pic>
      <p:sp>
        <p:nvSpPr>
          <p:cNvPr id="3" name="Subtitle 2"/>
          <p:cNvSpPr>
            <a:spLocks noGrp="1"/>
          </p:cNvSpPr>
          <p:nvPr>
            <p:ph type="subTitle" idx="1"/>
          </p:nvPr>
        </p:nvSpPr>
        <p:spPr>
          <a:xfrm>
            <a:off x="228600" y="4685465"/>
            <a:ext cx="7772400" cy="2895601"/>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This move in ready home is in AWARD WINNING Dorchester 2 School District surrounded by shopping and dining! Energy Efficient Solar Panels! New free floating hardwood floors and a spacious bright living room. New 6'' craftsman baseboards have been installed in the home. There are smooth ceilings throughout the home, and new porcelain tile in all bathrooms! The eat in kitchen features stainless steel appliances, a window over the sink overlooking the pond, and plenty of storage, with a pantry. The first floor master boasts sunny windows, walk in closet and bathroom! Upstairs you have a 2nd master and 2 more large bedrooms! The stairway, upstairs landing, and all bedrooms have brand new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berber</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carpet. Out back you have a stunning backyard with a patio, fire pit, and wide views of the lake. </a:t>
            </a: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Enjoy energy efficiency with a new solar panel array! Seller has also recently installed a brand new Pella sliding glass door at the back of the house and an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Insinkerator</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garbage disposal at kitchen sink. Wescott Plantation is a beautiful community with many amenities. The Farm at Wescott Plantation has on site boat storage and a beautiful community pool!</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solidFill>
              <a:schemeClr val="bg1"/>
            </a:solidFill>
          </a:ln>
        </p:spPr>
        <p:txBody>
          <a:bodyPr>
            <a:noAutofit/>
          </a:bodyPr>
          <a:lstStyle/>
          <a:p>
            <a:r>
              <a:rPr lang="en-US" sz="20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Open House Saturday From 11:30-2:00</a:t>
            </a:r>
            <a:br>
              <a:rPr lang="en-US" sz="18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6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Agents: Send Your Clients, They Will Be Protected!</a:t>
            </a:r>
            <a:endParaRPr lang="en-US" sz="18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11" name="Rectangle 10"/>
          <p:cNvSpPr/>
          <p:nvPr/>
        </p:nvSpPr>
        <p:spPr>
          <a:xfrm>
            <a:off x="227886" y="777607"/>
            <a:ext cx="3753557" cy="2616101"/>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4817 Oak Haven Place</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Wescott Plantation</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 29485</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20005700</a:t>
            </a:r>
          </a:p>
          <a:p>
            <a:pPr algn="ctr"/>
            <a:r>
              <a:rPr lang="en-US" sz="180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$247,000</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Baths :: 1,752 sf</a:t>
            </a:r>
            <a:endParaRPr lang="en-US" sz="1800" dirty="0">
              <a:solidFill>
                <a:schemeClr val="accent5">
                  <a:lumMod val="50000"/>
                </a:schemeClr>
              </a:solidFill>
            </a:endParaRP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B3969867-DE4E-4128-A0E3-A96595214F4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31176" y="3436781"/>
            <a:ext cx="1743435" cy="1162290"/>
          </a:xfrm>
          <a:prstGeom prst="rect">
            <a:avLst/>
          </a:prstGeom>
          <a:ln>
            <a:noFill/>
          </a:ln>
        </p:spPr>
      </p:pic>
      <p:pic>
        <p:nvPicPr>
          <p:cNvPr id="30" name="Picture 29">
            <a:extLst>
              <a:ext uri="{FF2B5EF4-FFF2-40B4-BE49-F238E27FC236}">
                <a16:creationId xmlns:a16="http://schemas.microsoft.com/office/drawing/2014/main" id="{A2DB5A46-7448-46A3-9E90-8E72223352B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48334" y="3436781"/>
            <a:ext cx="1744027" cy="1162684"/>
          </a:xfrm>
          <a:prstGeom prst="rect">
            <a:avLst/>
          </a:prstGeom>
          <a:ln>
            <a:noFill/>
          </a:ln>
        </p:spPr>
      </p:pic>
      <p:pic>
        <p:nvPicPr>
          <p:cNvPr id="31" name="Picture 30">
            <a:extLst>
              <a:ext uri="{FF2B5EF4-FFF2-40B4-BE49-F238E27FC236}">
                <a16:creationId xmlns:a16="http://schemas.microsoft.com/office/drawing/2014/main" id="{A3B576A5-39C7-4DFF-B622-D84FFEE4721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57716" y="3436781"/>
            <a:ext cx="1743285" cy="1162304"/>
          </a:xfrm>
          <a:prstGeom prst="rect">
            <a:avLst/>
          </a:prstGeom>
          <a:ln>
            <a:noFill/>
          </a:ln>
        </p:spPr>
      </p:pic>
      <p:pic>
        <p:nvPicPr>
          <p:cNvPr id="32" name="Picture 31">
            <a:extLst>
              <a:ext uri="{FF2B5EF4-FFF2-40B4-BE49-F238E27FC236}">
                <a16:creationId xmlns:a16="http://schemas.microsoft.com/office/drawing/2014/main" id="{2A37D28B-FFA1-4884-A2CE-96792618C33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8600" y="7666938"/>
            <a:ext cx="1743292" cy="1162423"/>
          </a:xfrm>
          <a:prstGeom prst="rect">
            <a:avLst/>
          </a:prstGeom>
          <a:ln>
            <a:noFill/>
          </a:ln>
        </p:spPr>
      </p:pic>
      <p:pic>
        <p:nvPicPr>
          <p:cNvPr id="40" name="Picture 39">
            <a:extLst>
              <a:ext uri="{FF2B5EF4-FFF2-40B4-BE49-F238E27FC236}">
                <a16:creationId xmlns:a16="http://schemas.microsoft.com/office/drawing/2014/main" id="{03270DD6-9A4B-451D-98F5-7BF4AAE69E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39967" y="3436781"/>
            <a:ext cx="1743011" cy="1162354"/>
          </a:xfrm>
          <a:prstGeom prst="rect">
            <a:avLst/>
          </a:prstGeom>
          <a:ln>
            <a:noFill/>
          </a:ln>
        </p:spPr>
      </p:pic>
      <p:pic>
        <p:nvPicPr>
          <p:cNvPr id="41" name="Picture 40">
            <a:extLst>
              <a:ext uri="{FF2B5EF4-FFF2-40B4-BE49-F238E27FC236}">
                <a16:creationId xmlns:a16="http://schemas.microsoft.com/office/drawing/2014/main" id="{CE53B63B-F969-43B5-B6C4-6188D473FCC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237891" y="7666870"/>
            <a:ext cx="1743552" cy="1162592"/>
          </a:xfrm>
          <a:prstGeom prst="rect">
            <a:avLst/>
          </a:prstGeom>
          <a:ln>
            <a:noFill/>
          </a:ln>
        </p:spPr>
      </p:pic>
      <p:pic>
        <p:nvPicPr>
          <p:cNvPr id="42" name="Picture 41">
            <a:extLst>
              <a:ext uri="{FF2B5EF4-FFF2-40B4-BE49-F238E27FC236}">
                <a16:creationId xmlns:a16="http://schemas.microsoft.com/office/drawing/2014/main" id="{64802E7D-63FD-48FF-B193-5531F7B2940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257046" y="7666981"/>
            <a:ext cx="1743955" cy="1162327"/>
          </a:xfrm>
          <a:prstGeom prst="rect">
            <a:avLst/>
          </a:prstGeom>
          <a:ln>
            <a:noFill/>
          </a:ln>
        </p:spPr>
      </p:pic>
      <p:pic>
        <p:nvPicPr>
          <p:cNvPr id="43" name="Picture 42">
            <a:extLst>
              <a:ext uri="{FF2B5EF4-FFF2-40B4-BE49-F238E27FC236}">
                <a16:creationId xmlns:a16="http://schemas.microsoft.com/office/drawing/2014/main" id="{D737743E-2A23-4428-AFC3-2CD25CCC883F}"/>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4247443" y="7667002"/>
            <a:ext cx="1743690" cy="1162460"/>
          </a:xfrm>
          <a:prstGeom prst="rect">
            <a:avLst/>
          </a:prstGeom>
          <a:ln>
            <a:no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301</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Open House Saturday From 11:30-2:00 Agents: Send Your Clients, They Will Be Protected!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38</cp:revision>
  <dcterms:created xsi:type="dcterms:W3CDTF">2006-08-16T00:00:00Z</dcterms:created>
  <dcterms:modified xsi:type="dcterms:W3CDTF">2020-03-11T17:11:43Z</dcterms:modified>
</cp:coreProperties>
</file>