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536"/>
    <a:srgbClr val="C32D2E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40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gif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96225" y="4316057"/>
            <a:ext cx="7399146" cy="1166813"/>
          </a:xfrm>
        </p:spPr>
        <p:txBody>
          <a:bodyPr numCol="2"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1771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Sq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 Ft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Open Floorplan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Totally New Kitchen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Huge Screened Porch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Updated Bathrooms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Solid Hardwood Floors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X Flood Zone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Walk To Stiles Point Elementary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" y="0"/>
            <a:ext cx="7772400" cy="1752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7772400" cy="620025"/>
          </a:xfrm>
          <a:prstGeom prst="rect">
            <a:avLst/>
          </a:prstGeom>
          <a:solidFill>
            <a:schemeClr val="tx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63" y="0"/>
            <a:ext cx="1734337" cy="12400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0"/>
            <a:ext cx="5638800" cy="620025"/>
          </a:xfrm>
        </p:spPr>
        <p:txBody>
          <a:bodyPr>
            <a:noAutofit/>
          </a:bodyPr>
          <a:lstStyle/>
          <a:p>
            <a:r>
              <a:rPr lang="en-US" sz="2200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Fort Johnson Estates Holiday Drop-in</a:t>
            </a:r>
            <a:br>
              <a:rPr lang="en-US" sz="2200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Today from 5:30-7:30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555" y="3218803"/>
            <a:ext cx="3206339" cy="240475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762" y="5623556"/>
            <a:ext cx="7772400" cy="2948945"/>
          </a:xfrm>
          <a:prstGeom prst="rect">
            <a:avLst/>
          </a:prstGeom>
          <a:effectLst>
            <a:outerShdw blurRad="50800" dist="50800" dir="5400000" algn="ctr" rotWithShape="0">
              <a:srgbClr val="8CB536"/>
            </a:outerShdw>
          </a:effectLst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C32D2E"/>
                </a:solidFill>
                <a:effectLst>
                  <a:outerShdw blurRad="38100" dist="38100" dir="2700000" algn="tl">
                    <a:schemeClr val="accent3">
                      <a:lumMod val="50000"/>
                      <a:alpha val="43000"/>
                    </a:schemeClr>
                  </a:outerShdw>
                </a:effectLst>
                <a:latin typeface="Georgia" panose="02040502050405020303" pitchFamily="18" charset="0"/>
              </a:rPr>
              <a:t>Come by 481 Fort Johnson this evening!</a:t>
            </a:r>
          </a:p>
          <a:p>
            <a:endParaRPr lang="en-US" sz="2800" dirty="0">
              <a:solidFill>
                <a:srgbClr val="C32D2E"/>
              </a:solidFill>
              <a:effectLst>
                <a:outerShdw blurRad="38100" dist="38100" dir="2700000" algn="tl">
                  <a:schemeClr val="accent3">
                    <a:lumMod val="50000"/>
                    <a:alpha val="43000"/>
                  </a:scheme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C32D2E"/>
                </a:solidFill>
                <a:effectLst>
                  <a:outerShdw blurRad="38100" dist="38100" dir="2700000" algn="tl">
                    <a:schemeClr val="accent3">
                      <a:lumMod val="50000"/>
                      <a:alpha val="43000"/>
                    </a:schemeClr>
                  </a:outerShdw>
                </a:effectLst>
                <a:latin typeface="Georgia" panose="02040502050405020303" pitchFamily="18" charset="0"/>
              </a:rPr>
              <a:t>Enjoy some catered delights and wine and tour three model homes that will be available soon!</a:t>
            </a:r>
            <a:endParaRPr lang="en-US" sz="3600" dirty="0">
              <a:solidFill>
                <a:srgbClr val="C32D2E"/>
              </a:solidFill>
              <a:effectLst>
                <a:outerShdw blurRad="38100" dist="38100" dir="2700000" algn="tl">
                  <a:schemeClr val="accent3">
                    <a:lumMod val="50000"/>
                    <a:alpha val="43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525" y="7167564"/>
            <a:ext cx="7772400" cy="476248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260157"/>
            <a:ext cx="311676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Lennie Woods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843-864-6760  lenniewoods@gmail.com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584491" y="1337961"/>
            <a:ext cx="189726" cy="336834"/>
            <a:chOff x="7584491" y="1337961"/>
            <a:chExt cx="189726" cy="33683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2" r="6251"/>
            <a:stretch/>
          </p:blipFill>
          <p:spPr>
            <a:xfrm>
              <a:off x="7584491" y="1506378"/>
              <a:ext cx="189726" cy="16841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57000"/>
                </a:scheme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5672" y="1337961"/>
              <a:ext cx="147365" cy="16841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57000"/>
                </a:schemeClr>
              </a:outerShdw>
            </a:effectLst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1" y="8572501"/>
            <a:ext cx="1828798" cy="13715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56" y="8572501"/>
            <a:ext cx="1828800" cy="13715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18" y="8572501"/>
            <a:ext cx="1828800" cy="13715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038" y="8572501"/>
            <a:ext cx="1828798" cy="1371599"/>
          </a:xfrm>
          <a:prstGeom prst="rect">
            <a:avLst/>
          </a:prstGeom>
        </p:spPr>
      </p:pic>
      <p:pic>
        <p:nvPicPr>
          <p:cNvPr id="12" name="Picture 11" descr="Teacher Charlotte: mars 20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56" y="3963980"/>
            <a:ext cx="914400" cy="914400"/>
          </a:xfrm>
          <a:prstGeom prst="rect">
            <a:avLst/>
          </a:prstGeom>
        </p:spPr>
      </p:pic>
      <p:pic>
        <p:nvPicPr>
          <p:cNvPr id="13" name="Picture 12" descr="Palavras Tortas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6629" y="1279207"/>
            <a:ext cx="914400" cy="885973"/>
          </a:xfrm>
          <a:prstGeom prst="rect">
            <a:avLst/>
          </a:prstGeom>
        </p:spPr>
      </p:pic>
      <p:pic>
        <p:nvPicPr>
          <p:cNvPr id="14" name="Picture 13" descr="Un fin de año con el dorado como protagonista indiscutible ...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6629" y="5779770"/>
            <a:ext cx="914400" cy="740093"/>
          </a:xfrm>
          <a:prstGeom prst="rect">
            <a:avLst/>
          </a:prstGeom>
        </p:spPr>
      </p:pic>
      <p:pic>
        <p:nvPicPr>
          <p:cNvPr id="15" name="Picture 14" descr="Holly Frame Free Stock Photo - Public Domain Picture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321" y="2059586"/>
            <a:ext cx="914400" cy="826265"/>
          </a:xfrm>
          <a:prstGeom prst="rect">
            <a:avLst/>
          </a:prstGeom>
        </p:spPr>
      </p:pic>
      <p:pic>
        <p:nvPicPr>
          <p:cNvPr id="23" name="Picture 22" descr="PROFESSORES LUSOS: Novembro 201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925" y="707706"/>
            <a:ext cx="914400" cy="914400"/>
          </a:xfrm>
          <a:prstGeom prst="rect">
            <a:avLst/>
          </a:prstGeom>
        </p:spPr>
      </p:pic>
      <p:pic>
        <p:nvPicPr>
          <p:cNvPr id="24" name="Picture 23" descr="Gingerbread Man Clipart Free Stock Photo - Public Domain ...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4034849"/>
            <a:ext cx="914400" cy="773906"/>
          </a:xfrm>
          <a:prstGeom prst="rect">
            <a:avLst/>
          </a:prstGeom>
        </p:spPr>
      </p:pic>
      <p:pic>
        <p:nvPicPr>
          <p:cNvPr id="25" name="Picture 24" descr="Traill County Extension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" y="1902003"/>
            <a:ext cx="7229475" cy="140821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9296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Fort Johnson Estates Holiday Drop-in Today from 5:30-7:30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Island 4 Bedroom Remodel</dc:title>
  <dc:creator>CVH360</dc:creator>
  <cp:lastModifiedBy>A. Thomas Price</cp:lastModifiedBy>
  <cp:revision>12</cp:revision>
  <dcterms:created xsi:type="dcterms:W3CDTF">2006-08-16T00:00:00Z</dcterms:created>
  <dcterms:modified xsi:type="dcterms:W3CDTF">2017-12-14T15:19:25Z</dcterms:modified>
</cp:coreProperties>
</file>