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1.jp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666186"/>
            <a:ext cx="4917440" cy="3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6636995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Brand new construction in Park Circle built by Vaughn Homes, close to restaurants, shopping, schools, &amp; employment. Home features 3 bedrooms, 2.5 bathrooms, 1 car detached garage, granite kitchen &amp; bathroom counter-tops, stainless steel kitchen appliances, &amp; crown </a:t>
            </a:r>
            <a:r>
              <a:rPr lang="en-US" sz="16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moulding</a:t>
            </a:r>
            <a:r>
              <a:rPr lang="en-US" sz="1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tiled bathroom flooring, &amp; washer &amp; dryer.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Segoe Script" panose="030B0504020000000003" pitchFamily="66" charset="0"/>
              </a:rPr>
              <a:t>Price Reduced ~ </a:t>
            </a:r>
            <a:r>
              <a:rPr lang="en-US" sz="24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Owner is Motivated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9850" y="4556832"/>
            <a:ext cx="76136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4820 Mixson Avenue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North Charleston | MLS# 17014744 | $314,900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106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2017-07-11T13:56:54Z</dcterms:created>
  <dcterms:modified xsi:type="dcterms:W3CDTF">2017-07-19T15:24:02Z</dcterms:modified>
</cp:coreProperties>
</file>