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727146"/>
            <a:ext cx="4917440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6636995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Brand new construction in Park Circle built by Vaughn Homes, close to restaurants, shopping, schools, &amp; employment. Home features 3 bedrooms, 2.5 bathrooms, 1 car detached garage, granite kitchen &amp; bathroom counter-tops, stainless steel kitchen appliances, &amp; crown </a:t>
            </a:r>
            <a:r>
              <a:rPr lang="en-US" sz="16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moulding</a:t>
            </a:r>
            <a:r>
              <a:rPr lang="en-US" sz="16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tiled bathroom flooring, &amp; washer &amp; dryer.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New Construction ~ Price Reduced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Owner is Motivated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7960913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5405729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9850" y="4556832"/>
            <a:ext cx="76136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4820 Mixson Avenue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North Charleston | MLS# 17014744 | $309,900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108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2017-07-11T13:56:54Z</dcterms:created>
  <dcterms:modified xsi:type="dcterms:W3CDTF">2017-08-01T18:52:24Z</dcterms:modified>
</cp:coreProperties>
</file>