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380" y="13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jpeg"/><Relationship Id="rId5" Type="http://schemas.openxmlformats.org/officeDocument/2006/relationships/hyperlink" Target="http://www.seaydevelopment.com/" TargetMode="External"/><Relationship Id="rId10" Type="http://schemas.openxmlformats.org/officeDocument/2006/relationships/image" Target="../media/image7.jpeg"/><Relationship Id="rId4" Type="http://schemas.openxmlformats.org/officeDocument/2006/relationships/hyperlink" Target="mailto:david@seaydevelopment.com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1"/>
            <a:ext cx="7772400" cy="7833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"/>
            <a:ext cx="7772400" cy="705887"/>
          </a:xfrm>
        </p:spPr>
        <p:txBody>
          <a:bodyPr anchor="ctr">
            <a:noAutofit/>
          </a:bodyPr>
          <a:lstStyle/>
          <a:p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Price Reduced in Beresford Commons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</a:b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Vacant – Easy to Show – Make an Offer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4343398"/>
            <a:ext cx="7772400" cy="3744535"/>
          </a:xfrm>
          <a:noFill/>
        </p:spPr>
        <p:txBody>
          <a:bodyPr anchor="ctr">
            <a:normAutofit lnSpcReduction="10000"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482 Doane Way</a:t>
            </a:r>
          </a:p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Charleston, SC 29492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TOWNHOME FOR </a:t>
            </a:r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Waukegan LDO" panose="020C0603020202020204" pitchFamily="34" charset="0"/>
              </a:rPr>
              <a:t>A reasonable seller, fairly priced and ready to close. This 2 bedroom, 1.5 bath townhome is cute, clean and efficient. From front to back, this unit is a home waiting to happen for anyone looking for a great location in a quiet spot. With an open floor plan downstairs and two bedrooms up sharing a bathroom, it would be a good idea to see this one soon!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367157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MLS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18021169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$155,000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Area: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78 - Wando/</a:t>
                      </a:r>
                      <a:r>
                        <a:rPr lang="en-US" sz="11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Cainhoy</a:t>
                      </a:r>
                      <a:endParaRPr lang="en-US" sz="1100" b="0" dirty="0">
                        <a:solidFill>
                          <a:srgbClr val="00097F"/>
                        </a:solidFill>
                        <a:latin typeface="Waukegan LDO" panose="020C0603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Bedrooms: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Bathrooms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1½ 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Apx</a:t>
                      </a:r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. </a:t>
                      </a:r>
                      <a:r>
                        <a:rPr lang="en-US" sz="11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SqFt</a:t>
                      </a:r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1,100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Year Built: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2006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Acreage: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0.03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Sub-Type: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Single Family Attached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4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5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117" y="852776"/>
            <a:ext cx="4654165" cy="349062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52776"/>
            <a:ext cx="1447798" cy="10858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2055164"/>
            <a:ext cx="1447797" cy="108584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1" y="2055163"/>
            <a:ext cx="1447797" cy="108584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3257551"/>
            <a:ext cx="1447797" cy="108584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1" y="852776"/>
            <a:ext cx="1447797" cy="10858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1" y="3257551"/>
            <a:ext cx="1447797" cy="108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162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Price Reduced in Beresford Commons Vacant – Easy to Show – Make an Offer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47</cp:revision>
  <dcterms:created xsi:type="dcterms:W3CDTF">2006-08-16T00:00:00Z</dcterms:created>
  <dcterms:modified xsi:type="dcterms:W3CDTF">2018-09-21T23:11:07Z</dcterms:modified>
</cp:coreProperties>
</file>