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00C"/>
    <a:srgbClr val="CAD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29" autoAdjust="0"/>
    <p:restoredTop sz="94660"/>
  </p:normalViewPr>
  <p:slideViewPr>
    <p:cSldViewPr snapToGrid="0">
      <p:cViewPr varScale="1">
        <p:scale>
          <a:sx n="47" d="100"/>
          <a:sy n="47" d="100"/>
        </p:scale>
        <p:origin x="253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9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5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0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2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26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7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5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5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2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1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72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5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0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8D138-54E7-4EF7-989F-673CA2838E27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1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emf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183" y="433080"/>
            <a:ext cx="3657598" cy="24383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641"/>
            <a:ext cx="7772400" cy="568960"/>
          </a:xfrm>
          <a:noFill/>
        </p:spPr>
        <p:txBody>
          <a:bodyPr anchor="t">
            <a:normAutofit fontScale="90000"/>
          </a:bodyPr>
          <a:lstStyle/>
          <a:p>
            <a:r>
              <a:rPr lang="en-US" sz="2400" b="1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akota" pitchFamily="2" charset="0"/>
              </a:rPr>
              <a:t>Move-In Ready Home in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akota" pitchFamily="2" charset="0"/>
              </a:rPr>
              <a:t>Longpoint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akota" pitchFamily="2" charset="0"/>
              </a:rPr>
              <a:t> Subdivision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4008" y="4023328"/>
            <a:ext cx="4084385" cy="485654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latin typeface="Century Gothic" panose="020B0502020202020204" pitchFamily="34" charset="0"/>
              </a:rPr>
              <a:t>Beautiful four sided brick ranch sits on a large wooded lot! The home offers hardwood floors throughout the main living spaces.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latin typeface="Century Gothic" panose="020B0502020202020204" pitchFamily="34" charset="0"/>
              </a:rPr>
              <a:t>Granite and stainless steel appliances in the kitchen. The master bedroom is spacious and has a private exit to the back porch. The master bath has been beautifully remodeled.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latin typeface="Century Gothic" panose="020B0502020202020204" pitchFamily="34" charset="0"/>
              </a:rPr>
              <a:t>Without leaving the neighborhood you can enjoy the pool &amp; tennis courts included as part of the HOA. The neighborhood is just outside the entrance of Palmetto Islands County Park, a 943-acre park. The park has bicycle paths, crabbing docks, kayak launch areas, and Splash Island Waterpark.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latin typeface="Century Gothic" panose="020B0502020202020204" pitchFamily="34" charset="0"/>
              </a:rPr>
              <a:t>Minutes from shopping, dining, health care and the highway.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9253577"/>
            <a:ext cx="31600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kern="1400" dirty="0">
                <a:latin typeface="Century Gothic" panose="020B0502020202020204" pitchFamily="34" charset="0"/>
              </a:rPr>
              <a:t>Patricia "Patti" Nickerson</a:t>
            </a:r>
            <a:endParaRPr lang="it-IT" sz="900" kern="1400" dirty="0">
              <a:ln>
                <a:noFill/>
              </a:ln>
              <a:latin typeface="Century Gothic" panose="020B0502020202020204" pitchFamily="34" charset="0"/>
            </a:endParaRPr>
          </a:p>
          <a:p>
            <a:r>
              <a:rPr lang="it-IT" sz="1400" kern="1400" dirty="0">
                <a:latin typeface="Century Gothic" panose="020B0502020202020204" pitchFamily="34" charset="0"/>
              </a:rPr>
              <a:t>(843) 312-7478</a:t>
            </a:r>
            <a:endParaRPr lang="it-IT" sz="800" kern="1400" dirty="0">
              <a:ln>
                <a:noFill/>
              </a:ln>
              <a:latin typeface="Century Gothic" panose="020B0502020202020204" pitchFamily="34" charset="0"/>
            </a:endParaRPr>
          </a:p>
          <a:p>
            <a:r>
              <a:rPr lang="it-IT" sz="1400" kern="1400" dirty="0">
                <a:latin typeface="Century Gothic" panose="020B0502020202020204" pitchFamily="34" charset="0"/>
              </a:rPr>
              <a:t>pattinickerson@hotmail.com</a:t>
            </a:r>
            <a:endParaRPr lang="it-IT" sz="800" kern="1400" dirty="0">
              <a:ln>
                <a:noFill/>
              </a:ln>
              <a:latin typeface="Century Gothic" panose="020B0502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096" y="9343180"/>
            <a:ext cx="1452208" cy="59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612305" y="9312369"/>
            <a:ext cx="3054686" cy="65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latin typeface="Century Gothic" panose="020B0502020202020204" pitchFamily="34" charset="0"/>
              </a:rPr>
              <a:t>Brand Name Real Estate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latin typeface="Century Gothic" panose="020B0502020202020204" pitchFamily="34" charset="0"/>
              </a:rPr>
              <a:t>4 Carriage Lane Suite 106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latin typeface="Century Gothic" panose="020B0502020202020204" pitchFamily="34" charset="0"/>
              </a:rPr>
              <a:t>Charleston, SC 29407</a:t>
            </a:r>
            <a:endParaRPr kumimoji="0" lang="en-US" altLang="en-US" sz="3200" b="1" i="0" u="none" strike="noStrike" cap="none" normalizeH="0" baseline="0" dirty="0">
              <a:ln>
                <a:noFill/>
              </a:ln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121058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482 Mount Royall Drive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Mount Pleasant, SC 29464 ~ MLS# 19017786 ~ $415,000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3265" y="432530"/>
            <a:ext cx="3657600" cy="2438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183" y="4182351"/>
            <a:ext cx="1729824" cy="115321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5720837" y="10136617"/>
            <a:ext cx="38862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it-IT" b="1" kern="1400" dirty="0">
                <a:solidFill>
                  <a:srgbClr val="000000"/>
                </a:solidFill>
                <a:latin typeface="Century Gothic" panose="020B0502020202020204" pitchFamily="34" charset="0"/>
              </a:rPr>
              <a:t>Michael Albenesius</a:t>
            </a:r>
          </a:p>
          <a:p>
            <a:pPr algn="r"/>
            <a:r>
              <a:rPr lang="it-IT" sz="1600" kern="1400" dirty="0">
                <a:solidFill>
                  <a:srgbClr val="000000"/>
                </a:solidFill>
                <a:latin typeface="Century Gothic" panose="020B0502020202020204" pitchFamily="34" charset="0"/>
              </a:rPr>
              <a:t>(843) 343-5870</a:t>
            </a:r>
          </a:p>
          <a:p>
            <a:pPr algn="r"/>
            <a:r>
              <a:rPr lang="it-IT" sz="1600" kern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m.albenesius@gmail.com  </a:t>
            </a:r>
            <a:endParaRPr lang="it-IT" sz="900" kern="140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182" y="7746954"/>
            <a:ext cx="1729827" cy="11532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EDB28C8-6717-4BAA-8887-4530EC7E34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182" y="5964653"/>
            <a:ext cx="1729823" cy="115321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A122FC4-408C-4B24-B812-DC27B6C500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1038" y="7746954"/>
            <a:ext cx="1729827" cy="11532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C095723-423D-461A-8439-69B6D2F674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2649" y="5964652"/>
            <a:ext cx="1728216" cy="11521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161159E-31B3-4006-A905-89828175CA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2649" y="4182351"/>
            <a:ext cx="1728216" cy="11521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149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183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Dakota</vt:lpstr>
      <vt:lpstr>Office Theme</vt:lpstr>
      <vt:lpstr>Move-In Ready Home in Longpoint Subdivision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Charleston Waterfront Living at its Finest!</dc:title>
  <dc:creator>A. Thomas Price</dc:creator>
  <cp:lastModifiedBy>A. Thomas Price</cp:lastModifiedBy>
  <cp:revision>19</cp:revision>
  <dcterms:created xsi:type="dcterms:W3CDTF">2016-07-25T11:31:03Z</dcterms:created>
  <dcterms:modified xsi:type="dcterms:W3CDTF">2019-06-21T19:53:06Z</dcterms:modified>
</cp:coreProperties>
</file>