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6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1" d="100"/>
          <a:sy n="51" d="100"/>
        </p:scale>
        <p:origin x="223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6132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121835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57203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67416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77F8C5-9B95-44A5-940A-89EDBD654FA5}"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46311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77F8C5-9B95-44A5-940A-89EDBD654FA5}"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33653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77F8C5-9B95-44A5-940A-89EDBD654FA5}"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95908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77F8C5-9B95-44A5-940A-89EDBD654FA5}"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156831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7F8C5-9B95-44A5-940A-89EDBD654FA5}"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60023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77F8C5-9B95-44A5-940A-89EDBD654FA5}"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52303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77F8C5-9B95-44A5-940A-89EDBD654FA5}"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87167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E77F8C5-9B95-44A5-940A-89EDBD654FA5}" type="datetimeFigureOut">
              <a:rPr lang="en-US" smtClean="0"/>
              <a:t>11/15/2017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553B36B-A98B-4666-BD69-07EA028E2636}" type="slidenum">
              <a:rPr lang="en-US" smtClean="0"/>
              <a:t>‹#›</a:t>
            </a:fld>
            <a:endParaRPr lang="en-US"/>
          </a:p>
        </p:txBody>
      </p:sp>
    </p:spTree>
    <p:extLst>
      <p:ext uri="{BB962C8B-B14F-4D97-AF65-F5344CB8AC3E}">
        <p14:creationId xmlns:p14="http://schemas.microsoft.com/office/powerpoint/2010/main" val="829668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descr="20160820215717376929000000-o"/>
          <p:cNvSpPr>
            <a:spLocks noChangeArrowheads="1"/>
          </p:cNvSpPr>
          <p:nvPr/>
        </p:nvSpPr>
        <p:spPr bwMode="auto">
          <a:xfrm>
            <a:off x="120650" y="110674"/>
            <a:ext cx="7540625" cy="9814375"/>
          </a:xfrm>
          <a:prstGeom prst="rect">
            <a:avLst/>
          </a:prstGeom>
          <a:blipFill dpi="0"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a:blipFill>
          <a:ln w="57150" cmpd="thinThick" algn="ctr">
            <a:solidFill>
              <a:srgbClr val="DC6333"/>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19338" y="972779"/>
            <a:ext cx="5202236" cy="2857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5023" y="1669786"/>
            <a:ext cx="1917574" cy="128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35023" y="3126439"/>
            <a:ext cx="1917574" cy="128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35023" y="232249"/>
            <a:ext cx="1922908" cy="128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35023" y="4589384"/>
            <a:ext cx="1917574" cy="128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 name="Picture 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35023" y="6029856"/>
            <a:ext cx="1917574" cy="128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4" name="Picture 8"/>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35023" y="7493747"/>
            <a:ext cx="1920240" cy="128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10"/>
          <p:cNvSpPr txBox="1">
            <a:spLocks noChangeArrowheads="1"/>
          </p:cNvSpPr>
          <p:nvPr/>
        </p:nvSpPr>
        <p:spPr bwMode="auto">
          <a:xfrm>
            <a:off x="2314575" y="3980920"/>
            <a:ext cx="5211762" cy="1030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lvl="0" algn="ctr" defTabSz="914400" eaLnBrk="0" fontAlgn="base" hangingPunct="0">
              <a:spcBef>
                <a:spcPct val="0"/>
              </a:spcBef>
              <a:spcAft>
                <a:spcPct val="0"/>
              </a:spcAft>
            </a:pPr>
            <a:r>
              <a:rPr lang="en-US" altLang="en-US" sz="2400" b="1" dirty="0">
                <a:latin typeface="Century Gothic" panose="020B0502020202020204" pitchFamily="34" charset="0"/>
              </a:rPr>
              <a:t>4832 </a:t>
            </a:r>
            <a:r>
              <a:rPr lang="en-US" altLang="en-US" sz="2400" b="1" dirty="0" err="1">
                <a:latin typeface="Century Gothic" panose="020B0502020202020204" pitchFamily="34" charset="0"/>
              </a:rPr>
              <a:t>Holbird</a:t>
            </a:r>
            <a:r>
              <a:rPr lang="en-US" altLang="en-US" sz="2400" b="1" dirty="0">
                <a:latin typeface="Century Gothic" panose="020B0502020202020204" pitchFamily="34" charset="0"/>
              </a:rPr>
              <a:t> Drive</a:t>
            </a:r>
            <a:br>
              <a:rPr kumimoji="0" lang="en-US" altLang="en-US" sz="2000" b="1" i="0" u="none" strike="noStrike" cap="none" normalizeH="0" baseline="0" dirty="0">
                <a:latin typeface="Century Gothic" panose="020B0502020202020204" pitchFamily="34" charset="0"/>
              </a:rPr>
            </a:br>
            <a:r>
              <a:rPr lang="en-US" altLang="en-US" sz="2000" b="1" dirty="0">
                <a:latin typeface="Century Gothic" panose="020B0502020202020204" pitchFamily="34" charset="0"/>
              </a:rPr>
              <a:t>Wando Woods ~ N Charleston, SC 29405</a:t>
            </a:r>
          </a:p>
          <a:p>
            <a:pPr lvl="0" algn="ctr" defTabSz="914400" eaLnBrk="0" fontAlgn="base" hangingPunct="0">
              <a:spcBef>
                <a:spcPct val="0"/>
              </a:spcBef>
              <a:spcAft>
                <a:spcPct val="0"/>
              </a:spcAft>
            </a:pPr>
            <a:r>
              <a:rPr lang="en-US" altLang="en-US" sz="2000" b="1" dirty="0">
                <a:latin typeface="Century Gothic" panose="020B0502020202020204" pitchFamily="34" charset="0"/>
              </a:rPr>
              <a:t>MLS# 17030500 ~ $249,900</a:t>
            </a:r>
          </a:p>
        </p:txBody>
      </p:sp>
      <p:sp>
        <p:nvSpPr>
          <p:cNvPr id="6" name="Text Box 11"/>
          <p:cNvSpPr txBox="1">
            <a:spLocks noChangeArrowheads="1"/>
          </p:cNvSpPr>
          <p:nvPr/>
        </p:nvSpPr>
        <p:spPr bwMode="auto">
          <a:xfrm>
            <a:off x="2309812" y="5162550"/>
            <a:ext cx="5221288" cy="3534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ctr" defTabSz="914400" eaLnBrk="0" fontAlgn="base" hangingPunct="0">
              <a:spcBef>
                <a:spcPct val="0"/>
              </a:spcBef>
              <a:spcAft>
                <a:spcPct val="0"/>
              </a:spcAft>
            </a:pPr>
            <a:r>
              <a:rPr lang="en-US" altLang="en-US" sz="1600" dirty="0">
                <a:latin typeface="Century Gothic" panose="020B0502020202020204" pitchFamily="34" charset="0"/>
              </a:rPr>
              <a:t>Completely refurbished 3 bedroom, 2 bath ranch in North Charleston. Private neighborhood boat ramp on the Ashley River less than a 1 minute drive away. No HOA. New kitchen. Most of roof brand new. Amazing wood floors. Screened in porch where you can soak up the Ashley River breezes. Outbuilding with electric and water was once an engine repair shop. Huge lot includes an orchard, oversized garden, vineyard, 200 year old oak trees, apple &amp; persimmon trees. Large turn-around driveway. Located 2 minutes from Charleston city limits. Convenient to </a:t>
            </a:r>
            <a:r>
              <a:rPr lang="en-US" altLang="en-US" sz="1600" dirty="0" err="1">
                <a:latin typeface="Century Gothic" panose="020B0502020202020204" pitchFamily="34" charset="0"/>
              </a:rPr>
              <a:t>Tanger</a:t>
            </a:r>
            <a:r>
              <a:rPr lang="en-US" altLang="en-US" sz="1600" dirty="0">
                <a:latin typeface="Century Gothic" panose="020B0502020202020204" pitchFamily="34" charset="0"/>
              </a:rPr>
              <a:t> Outlets, Boeing, Airport, beaches.</a:t>
            </a:r>
          </a:p>
          <a:p>
            <a:pPr lvl="0" algn="ctr" defTabSz="914400" eaLnBrk="0" fontAlgn="base" hangingPunct="0">
              <a:spcBef>
                <a:spcPct val="0"/>
              </a:spcBef>
              <a:spcAft>
                <a:spcPct val="0"/>
              </a:spcAft>
            </a:pPr>
            <a:r>
              <a:rPr lang="en-US" altLang="en-US" sz="1600" b="1" i="1" dirty="0">
                <a:latin typeface="Century Gothic" panose="020B0502020202020204" pitchFamily="34" charset="0"/>
              </a:rPr>
              <a:t>All this can be yours for a SUPER VALUE PRICE!!</a:t>
            </a:r>
          </a:p>
        </p:txBody>
      </p:sp>
      <p:sp>
        <p:nvSpPr>
          <p:cNvPr id="7" name="AutoShape 12"/>
          <p:cNvSpPr>
            <a:spLocks noChangeArrowheads="1"/>
          </p:cNvSpPr>
          <p:nvPr/>
        </p:nvSpPr>
        <p:spPr bwMode="auto">
          <a:xfrm>
            <a:off x="2319338" y="61289"/>
            <a:ext cx="5202236" cy="760412"/>
          </a:xfrm>
          <a:prstGeom prst="ribbon">
            <a:avLst>
              <a:gd name="adj1" fmla="val 12500"/>
              <a:gd name="adj2" fmla="val 72056"/>
            </a:avLst>
          </a:prstGeom>
          <a:solidFill>
            <a:srgbClr val="FFFF00"/>
          </a:solidFill>
          <a:ln w="9525">
            <a:solidFill>
              <a:srgbClr val="C09A00"/>
            </a:solidFill>
            <a:round/>
            <a:headEnd/>
            <a:tailEnd/>
          </a:ln>
          <a:effectLst>
            <a:outerShdw blurRad="50800" dist="38100" dir="5400000" algn="t" rotWithShape="0">
              <a:prstClr val="black">
                <a:alpha val="40000"/>
              </a:prstClr>
            </a:outerShdw>
          </a:effec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b="1" i="1" dirty="0">
                <a:latin typeface="Century Gothic" panose="020B0502020202020204" pitchFamily="34" charset="0"/>
              </a:rPr>
              <a:t>OVER 1 ACRE </a:t>
            </a:r>
            <a:r>
              <a:rPr lang="en-US" altLang="en-US" b="1" i="1">
                <a:latin typeface="Century Gothic" panose="020B0502020202020204" pitchFamily="34" charset="0"/>
              </a:rPr>
              <a:t>OF PARADISE</a:t>
            </a:r>
            <a:br>
              <a:rPr lang="en-US" altLang="en-US" b="1" i="1">
                <a:latin typeface="Century Gothic" panose="020B0502020202020204" pitchFamily="34" charset="0"/>
              </a:rPr>
            </a:br>
            <a:r>
              <a:rPr lang="en-US" altLang="en-US" b="1" i="1">
                <a:latin typeface="Century Gothic" panose="020B0502020202020204" pitchFamily="34" charset="0"/>
              </a:rPr>
              <a:t>300 </a:t>
            </a:r>
            <a:r>
              <a:rPr lang="en-US" altLang="en-US" b="1" i="1" dirty="0">
                <a:latin typeface="Century Gothic" panose="020B0502020202020204" pitchFamily="34" charset="0"/>
              </a:rPr>
              <a:t>YARDS FROM DEEP WATER!</a:t>
            </a:r>
            <a:endParaRPr kumimoji="0" lang="en-US" altLang="en-US" sz="1400" b="1" i="0" u="none" strike="noStrike" cap="none" normalizeH="0" baseline="0" dirty="0">
              <a:effectLst/>
              <a:latin typeface="Arial" panose="020B0604020202020204" pitchFamily="34" charset="0"/>
            </a:endParaRPr>
          </a:p>
        </p:txBody>
      </p:sp>
      <p:sp>
        <p:nvSpPr>
          <p:cNvPr id="9" name="Text Box 15"/>
          <p:cNvSpPr txBox="1">
            <a:spLocks noChangeArrowheads="1"/>
          </p:cNvSpPr>
          <p:nvPr/>
        </p:nvSpPr>
        <p:spPr bwMode="auto">
          <a:xfrm>
            <a:off x="5000625" y="8937626"/>
            <a:ext cx="2530475"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r" defTabSz="914400" eaLnBrk="0" fontAlgn="base" hangingPunct="0">
              <a:spcBef>
                <a:spcPct val="0"/>
              </a:spcBef>
              <a:spcAft>
                <a:spcPct val="0"/>
              </a:spcAft>
            </a:pPr>
            <a:r>
              <a:rPr lang="en-US" altLang="en-US" sz="1200" dirty="0">
                <a:solidFill>
                  <a:schemeClr val="bg1"/>
                </a:solidFill>
                <a:effectLst>
                  <a:outerShdw blurRad="38100" dist="38100" dir="2700000" algn="tl">
                    <a:srgbClr val="000000">
                      <a:alpha val="43137"/>
                    </a:srgbClr>
                  </a:outerShdw>
                </a:effectLst>
                <a:latin typeface="Century Gothic" panose="020B0502020202020204" pitchFamily="34" charset="0"/>
              </a:rPr>
              <a:t>The Boulevard Company, LLC</a:t>
            </a:r>
            <a:br>
              <a:rPr lang="en-US" altLang="en-US" sz="1200"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altLang="en-US" sz="1200" dirty="0">
                <a:solidFill>
                  <a:schemeClr val="bg1"/>
                </a:solidFill>
                <a:effectLst>
                  <a:outerShdw blurRad="38100" dist="38100" dir="2700000" algn="tl">
                    <a:srgbClr val="000000">
                      <a:alpha val="43137"/>
                    </a:srgbClr>
                  </a:outerShdw>
                </a:effectLst>
                <a:latin typeface="Century Gothic" panose="020B0502020202020204" pitchFamily="34" charset="0"/>
              </a:rPr>
              <a:t>35 Broad Street</a:t>
            </a:r>
            <a:br>
              <a:rPr lang="en-US" altLang="en-US" sz="1200"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altLang="en-US" sz="1200" dirty="0">
                <a:solidFill>
                  <a:schemeClr val="bg1"/>
                </a:solidFill>
                <a:effectLst>
                  <a:outerShdw blurRad="38100" dist="38100" dir="2700000" algn="tl">
                    <a:srgbClr val="000000">
                      <a:alpha val="43137"/>
                    </a:srgbClr>
                  </a:outerShdw>
                </a:effectLst>
                <a:latin typeface="Century Gothic" panose="020B0502020202020204" pitchFamily="34" charset="0"/>
              </a:rPr>
              <a:t>Charleston, SC 29401</a:t>
            </a:r>
          </a:p>
          <a:p>
            <a:pPr lvl="0" algn="r" defTabSz="914400" eaLnBrk="0" fontAlgn="base" hangingPunct="0">
              <a:spcBef>
                <a:spcPct val="0"/>
              </a:spcBef>
              <a:spcAft>
                <a:spcPct val="0"/>
              </a:spcAft>
            </a:pPr>
            <a:r>
              <a:rPr lang="en-US" altLang="en-US" sz="1200" dirty="0">
                <a:solidFill>
                  <a:schemeClr val="bg1"/>
                </a:solidFill>
                <a:effectLst>
                  <a:outerShdw blurRad="38100" dist="38100" dir="2700000" algn="tl">
                    <a:srgbClr val="000000">
                      <a:alpha val="43137"/>
                    </a:srgbClr>
                  </a:outerShdw>
                </a:effectLst>
                <a:latin typeface="Century Gothic" panose="020B0502020202020204" pitchFamily="34" charset="0"/>
              </a:rPr>
              <a:t>www.TeamWalshRealEstate.com</a:t>
            </a:r>
          </a:p>
        </p:txBody>
      </p:sp>
      <p:sp>
        <p:nvSpPr>
          <p:cNvPr id="10" name="Text Box 16"/>
          <p:cNvSpPr txBox="1">
            <a:spLocks noChangeArrowheads="1"/>
          </p:cNvSpPr>
          <p:nvPr/>
        </p:nvSpPr>
        <p:spPr bwMode="auto">
          <a:xfrm>
            <a:off x="247650" y="8937626"/>
            <a:ext cx="253365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Century Gothic" panose="020B0502020202020204" pitchFamily="34" charset="0"/>
              </a:rPr>
              <a:t>Chip Walsh </a:t>
            </a:r>
            <a:endParaRPr kumimoji="0" lang="en-US" alt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outerShdw blurRad="38100" dist="38100" dir="2700000" algn="tl">
                    <a:srgbClr val="000000">
                      <a:alpha val="43137"/>
                    </a:srgbClr>
                  </a:outerShdw>
                </a:effectLst>
                <a:latin typeface="Century Gothic" panose="020B0502020202020204" pitchFamily="34" charset="0"/>
              </a:rPr>
              <a:t>843-822-4663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outerShdw blurRad="38100" dist="38100" dir="2700000" algn="tl">
                    <a:srgbClr val="000000">
                      <a:alpha val="43137"/>
                    </a:srgbClr>
                  </a:outerShdw>
                </a:effectLst>
                <a:latin typeface="Century Gothic" panose="020B0502020202020204" pitchFamily="34" charset="0"/>
              </a:rPr>
              <a:t>chipwalsh@gmail.com</a:t>
            </a:r>
            <a:endParaRPr kumimoji="0" lang="en-US" altLang="en-US" sz="1800" b="0"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3222" y="8926513"/>
            <a:ext cx="995480" cy="914400"/>
          </a:xfrm>
          <a:prstGeom prst="rect">
            <a:avLst/>
          </a:prstGeom>
        </p:spPr>
      </p:pic>
      <p:pic>
        <p:nvPicPr>
          <p:cNvPr id="16" name="Picture 5"/>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2418382" y="1250951"/>
            <a:ext cx="1961801" cy="130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046106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TotalTime>
  <Words>142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17</cp:revision>
  <dcterms:created xsi:type="dcterms:W3CDTF">2016-09-13T00:28:37Z</dcterms:created>
  <dcterms:modified xsi:type="dcterms:W3CDTF">2017-11-15T16:16:54Z</dcterms:modified>
</cp:coreProperties>
</file>