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430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699" y="1"/>
            <a:ext cx="7772400" cy="957246"/>
          </a:xfrm>
        </p:spPr>
        <p:txBody>
          <a:bodyPr anchor="t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Motivated Seller in Wescott Plantation</a:t>
            </a:r>
            <a:b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$1000 Agent Bonus!!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699" y="5347300"/>
            <a:ext cx="7772400" cy="3154833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2"/>
                </a:solidFill>
                <a:latin typeface="Georgia" panose="02040502050405020303" pitchFamily="18" charset="0"/>
              </a:rPr>
              <a:t>Great opportunity in Wescott Plantation. Dorchester II Schools. 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Large great room and master bedroom has walk in closets. 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Backyard has large patio great for entertaining. 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This 3 bedroom home has a large Frog area with a closet and window that would be a great 4th bedroom. </a:t>
            </a:r>
          </a:p>
          <a:p>
            <a:endParaRPr lang="en-US" sz="16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b="1" i="1" dirty="0">
                <a:solidFill>
                  <a:schemeClr val="tx2"/>
                </a:solidFill>
                <a:latin typeface="Georgia" panose="02040502050405020303" pitchFamily="18" charset="0"/>
              </a:rPr>
              <a:t>Do not miss out on this home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696052"/>
            <a:ext cx="4548601" cy="2990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-11699" y="3843516"/>
            <a:ext cx="7772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4833 Oak Leaf Road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Summerville, SC 29485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18025775 ~ $210,000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8" name="Picture 7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95713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6249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8458200" y="419100"/>
            <a:ext cx="913220" cy="10762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1962390" y="8686800"/>
            <a:ext cx="38242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Joanie </a:t>
            </a:r>
            <a:r>
              <a:rPr lang="en-US" sz="1400" b="1" dirty="0" err="1">
                <a:latin typeface="Georgia" panose="02040502050405020303" pitchFamily="18" charset="0"/>
              </a:rPr>
              <a:t>Rhoten</a:t>
            </a:r>
            <a:endParaRPr lang="en-US" sz="1400" b="1" dirty="0">
              <a:latin typeface="Georgia" panose="02040502050405020303" pitchFamily="18" charset="0"/>
            </a:endParaRPr>
          </a:p>
          <a:p>
            <a:pPr algn="ctr"/>
            <a:endParaRPr lang="en-US" sz="1400" b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Office: </a:t>
            </a:r>
            <a:r>
              <a:rPr lang="en-US" sz="1200" dirty="0"/>
              <a:t>843-261-7166 | </a:t>
            </a:r>
            <a:r>
              <a:rPr lang="en-US" sz="1200" dirty="0">
                <a:latin typeface="Georgia" panose="02040502050405020303" pitchFamily="18" charset="0"/>
              </a:rPr>
              <a:t>Mobile: </a:t>
            </a:r>
            <a:r>
              <a:rPr lang="en-US" sz="1200" dirty="0"/>
              <a:t>513-518-7475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joanie.rhoten@agentownedrealty.com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www.agentownedmainst.com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305" y="8568482"/>
            <a:ext cx="1809750" cy="83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20874" y="9830366"/>
            <a:ext cx="779075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Realty  Co. Premier Group | 141 A N. Main Street | Summerville, SC 29483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605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Up Ribbon 10"/>
          <p:cNvSpPr/>
          <p:nvPr/>
        </p:nvSpPr>
        <p:spPr>
          <a:xfrm>
            <a:off x="-7543800" y="2913011"/>
            <a:ext cx="7412160" cy="762000"/>
          </a:xfrm>
          <a:prstGeom prst="ribbon2">
            <a:avLst>
              <a:gd name="adj1" fmla="val 16667"/>
              <a:gd name="adj2" fmla="val 74386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Free Charleston Print to First 10 Visitors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Register for a Housewarming Gift Basket!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24396DB-6E6A-43C8-8CDB-A10A26341B1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927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C2C14A-5B97-4496-9F92-994BB8CFC685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095713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612D9A2-F730-4A80-BEA2-FDD6DD6B4B02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96249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7F4BC48-779B-41BD-B3D7-FBA7106D0A1B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69605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5723B02-72C4-4D5A-80F2-8CAA4050B196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9272"/>
            <a:ext cx="1600200" cy="1069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130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Motivated Seller in Wescott Plantation $1000 Agent Bonus!!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20</cp:revision>
  <dcterms:created xsi:type="dcterms:W3CDTF">2006-08-16T00:00:00Z</dcterms:created>
  <dcterms:modified xsi:type="dcterms:W3CDTF">2018-09-20T14:53:22Z</dcterms:modified>
</cp:coreProperties>
</file>