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24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9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-13855"/>
            <a:ext cx="5257800" cy="685800"/>
          </a:xfrm>
        </p:spPr>
        <p:txBody>
          <a:bodyPr>
            <a:normAutofit fontScale="90000"/>
          </a:bodyPr>
          <a:lstStyle/>
          <a:p>
            <a:pPr algn="r"/>
            <a:r>
              <a:rPr lang="en-US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Priced to Sell!!</a:t>
            </a:r>
            <a:endParaRPr lang="en-US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724400"/>
            <a:ext cx="9144000" cy="1371600"/>
          </a:xfrm>
        </p:spPr>
        <p:txBody>
          <a:bodyPr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Must see and Move-in Ready! Immaculate and well maintained townhome in Wescott Plantation. This beautifully landscaped property sits on a corner lot next to addition green space. Sit outside on the covered screened-in patio under the ceiling fan and enjoy the peace and quiet as the property backs up to the pond. The kitchen has plenty of storage, a lazy </a:t>
            </a:r>
            <a:r>
              <a:rPr lang="en-US" sz="1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susan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includes a Bosch dishwasher. There is crown molding throughout the living room which also has a gas fireplace. 2" plantation shutters throughout. Ceiling fans in all bedrooms. Master has tile garden tub with shower and large walk-in closet. Downstairs bedroom could be used as a master as well. Golf course community! Enjoy the clubhouse, swimming pool and play park! Located close to beaches, Boeing, JB Charleston! Dorchester District II schools! </a:t>
            </a:r>
          </a:p>
        </p:txBody>
      </p:sp>
      <p:sp>
        <p:nvSpPr>
          <p:cNvPr id="4" name="Rectangle 3"/>
          <p:cNvSpPr/>
          <p:nvPr/>
        </p:nvSpPr>
        <p:spPr>
          <a:xfrm>
            <a:off x="5791201" y="609600"/>
            <a:ext cx="33528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4860 Habersham Ln</a:t>
            </a:r>
          </a:p>
          <a:p>
            <a:pPr algn="r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Wescott Plantation</a:t>
            </a:r>
          </a:p>
          <a:p>
            <a:pPr algn="r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Summerville, SC</a:t>
            </a:r>
          </a:p>
          <a:p>
            <a:pPr algn="r"/>
            <a:r>
              <a:rPr lang="en-US" sz="1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1415513</a:t>
            </a:r>
          </a:p>
          <a:p>
            <a:pPr algn="r"/>
            <a:r>
              <a:rPr lang="en-US" sz="1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Now $122,500</a:t>
            </a:r>
            <a:endParaRPr lang="en-US" sz="1600" b="1" i="1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69783"/>
            <a:ext cx="2618423" cy="19638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9772" y="3657600"/>
            <a:ext cx="1219200" cy="914400"/>
          </a:xfrm>
          <a:prstGeom prst="rect">
            <a:avLst/>
          </a:prstGeom>
          <a:ln w="38100" cap="sq">
            <a:solidFill>
              <a:schemeClr val="bg1"/>
            </a:solidFill>
            <a:prstDash val="solid"/>
            <a:miter lim="800000"/>
          </a:ln>
          <a:effectLst/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6876"/>
          <a:stretch/>
        </p:blipFill>
        <p:spPr>
          <a:xfrm>
            <a:off x="1" y="3657600"/>
            <a:ext cx="647700" cy="914400"/>
          </a:xfrm>
          <a:prstGeom prst="rect">
            <a:avLst/>
          </a:prstGeom>
          <a:ln w="38100" cap="sq">
            <a:solidFill>
              <a:schemeClr val="bg1"/>
            </a:solidFill>
            <a:prstDash val="solid"/>
            <a:miter lim="800000"/>
          </a:ln>
          <a:effectLst/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015" y="3657600"/>
            <a:ext cx="1219200" cy="914400"/>
          </a:xfrm>
          <a:prstGeom prst="rect">
            <a:avLst/>
          </a:prstGeom>
          <a:ln w="38100" cap="sq">
            <a:solidFill>
              <a:schemeClr val="bg1"/>
            </a:solidFill>
            <a:prstDash val="solid"/>
            <a:miter lim="800000"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1" y="3657600"/>
            <a:ext cx="1219200" cy="914400"/>
          </a:xfrm>
          <a:prstGeom prst="rect">
            <a:avLst/>
          </a:prstGeom>
          <a:ln w="38100" cap="sq">
            <a:solidFill>
              <a:schemeClr val="bg1"/>
            </a:solidFill>
            <a:prstDash val="solid"/>
            <a:miter lim="800000"/>
          </a:ln>
          <a:effectLst/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529" y="3657600"/>
            <a:ext cx="1219200" cy="914400"/>
          </a:xfrm>
          <a:prstGeom prst="rect">
            <a:avLst/>
          </a:prstGeom>
          <a:ln w="38100" cap="sq">
            <a:solidFill>
              <a:schemeClr val="bg1"/>
            </a:solidFill>
            <a:prstDash val="solid"/>
            <a:miter lim="800000"/>
          </a:ln>
          <a:effectLst/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7286" y="3657600"/>
            <a:ext cx="1219200" cy="914400"/>
          </a:xfrm>
          <a:prstGeom prst="rect">
            <a:avLst/>
          </a:prstGeom>
          <a:ln w="38100" cap="sq">
            <a:solidFill>
              <a:schemeClr val="bg1"/>
            </a:solidFill>
            <a:prstDash val="solid"/>
            <a:miter lim="800000"/>
          </a:ln>
          <a:effectLst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1043" y="3657600"/>
            <a:ext cx="1219200" cy="914400"/>
          </a:xfrm>
          <a:prstGeom prst="rect">
            <a:avLst/>
          </a:prstGeom>
          <a:ln w="38100" cap="sq">
            <a:solidFill>
              <a:schemeClr val="bg1"/>
            </a:solidFill>
            <a:prstDash val="solid"/>
            <a:miter lim="800000"/>
          </a:ln>
          <a:effectLst/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58" y="3657600"/>
            <a:ext cx="1219200" cy="914400"/>
          </a:xfrm>
          <a:prstGeom prst="rect">
            <a:avLst/>
          </a:prstGeom>
          <a:ln w="38100" cap="sq">
            <a:solidFill>
              <a:schemeClr val="bg1"/>
            </a:solidFill>
            <a:prstDash val="solid"/>
            <a:miter lim="800000"/>
          </a:ln>
          <a:effectLst/>
        </p:spPr>
      </p:pic>
      <p:sp>
        <p:nvSpPr>
          <p:cNvPr id="14" name="Rectangle 13"/>
          <p:cNvSpPr/>
          <p:nvPr/>
        </p:nvSpPr>
        <p:spPr>
          <a:xfrm>
            <a:off x="1" y="6284893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David 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Hickman | 843.505.0456 | davidisyouragent@gmail.com</a:t>
            </a: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| 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www.omnicarolinarealestate.com</a:t>
            </a:r>
          </a:p>
          <a:p>
            <a:pPr algn="ctr"/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Omni Carolina Real 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Estate | </a:t>
            </a: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126 </a:t>
            </a:r>
            <a:r>
              <a:rPr lang="en-US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Eston</a:t>
            </a: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 | </a:t>
            </a: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Goose Creek, SC 29445</a:t>
            </a:r>
          </a:p>
        </p:txBody>
      </p:sp>
    </p:spTree>
    <p:extLst>
      <p:ext uri="{BB962C8B-B14F-4D97-AF65-F5344CB8AC3E}">
        <p14:creationId xmlns:p14="http://schemas.microsoft.com/office/powerpoint/2010/main" val="1843374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191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Priced to Sell!!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Reduced!</dc:title>
  <dc:creator>CVH360</dc:creator>
  <cp:lastModifiedBy>atp1313@gmail.com</cp:lastModifiedBy>
  <cp:revision>4</cp:revision>
  <dcterms:created xsi:type="dcterms:W3CDTF">2006-08-16T00:00:00Z</dcterms:created>
  <dcterms:modified xsi:type="dcterms:W3CDTF">2014-09-04T15:34:51Z</dcterms:modified>
</cp:coreProperties>
</file>