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016" y="-15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15" y="-1"/>
            <a:ext cx="7772400" cy="825620"/>
          </a:xfrm>
          <a:solidFill>
            <a:schemeClr val="tx2">
              <a:lumMod val="75000"/>
            </a:schemeClr>
          </a:solidFill>
        </p:spPr>
        <p:txBody>
          <a:bodyPr anchor="b">
            <a:noAutofit/>
          </a:bodyPr>
          <a:lstStyle/>
          <a:p>
            <a:r>
              <a:rPr lang="en-US" sz="3000" b="1" i="1" dirty="0">
                <a:solidFill>
                  <a:srgbClr val="FFFF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Priced Right at $700,000</a:t>
            </a:r>
            <a:br>
              <a:rPr lang="en-US" sz="2800" b="1" i="1" dirty="0">
                <a:solidFill>
                  <a:srgbClr val="FFFF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</a:br>
            <a:r>
              <a:rPr lang="en-US" sz="2400" b="1" i="1" dirty="0">
                <a:solidFill>
                  <a:schemeClr val="bg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In-Ground Pool In A Private Setting!</a:t>
            </a:r>
            <a:endParaRPr lang="en-US" sz="2800" b="1" i="1" dirty="0">
              <a:solidFill>
                <a:schemeClr val="bg1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851" y="4749602"/>
            <a:ext cx="7674469" cy="2862672"/>
          </a:xfrm>
        </p:spPr>
        <p:txBody>
          <a:bodyPr anchor="ctr">
            <a:noAutofit/>
          </a:bodyPr>
          <a:lstStyle/>
          <a:p>
            <a:r>
              <a:rPr lang="en-US" sz="17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Sunlit and beautiful, this one story brick home is breathtakingly comfortable! From the front porch enter a large foyer. To the left is the dining room with a spectacular chandelier. This takes you to bright open kitchen with a big island and eating area, the screened porch, patio, and pool. Take another left down into the separate laundry room; then through the garage to the FROG. Its own little world, the FROG is a fully finish great for in-laws or an au pair. Next, into the living room with its fireplace and built-in cherry cabinets. Lots of windows everywhere let in the outdoors! Enjoy the in ground pool and pond. The bedroom area has two secondary bedrooms and a huge master with sitting area. Fourth bedroom is FROG.</a:t>
            </a:r>
            <a:endParaRPr lang="en-US" sz="1700" i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0157" y="9230717"/>
            <a:ext cx="787661" cy="360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115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Susan Kraber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(843) 779-9655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susankraber1@gmail.com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115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AgentOwned Charleston Group | 902 Savannah Hwy | Charleston, SC 29407-7802</a:t>
            </a:r>
          </a:p>
        </p:txBody>
      </p:sp>
      <p:sp>
        <p:nvSpPr>
          <p:cNvPr id="8" name="Rectangle 7"/>
          <p:cNvSpPr/>
          <p:nvPr/>
        </p:nvSpPr>
        <p:spPr>
          <a:xfrm>
            <a:off x="-1115" y="3817203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Cambria" panose="02040503050406030204" pitchFamily="18" charset="0"/>
              </a:rPr>
              <a:t>4860 Highlander Lane</a:t>
            </a:r>
          </a:p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Stono Ferry ~ Hollywood, SC 29449 ~ MLS# 17032561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7327" y="9058363"/>
            <a:ext cx="469777" cy="705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2" y="902552"/>
            <a:ext cx="1547740" cy="1034701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5334" y="7713677"/>
            <a:ext cx="1828800" cy="1219200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7713677"/>
            <a:ext cx="1828800" cy="1219200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783" y="902552"/>
            <a:ext cx="3890604" cy="2917953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3890" y="7713677"/>
            <a:ext cx="1828800" cy="1219200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9" name="Rectangle 8"/>
          <p:cNvSpPr/>
          <p:nvPr/>
        </p:nvSpPr>
        <p:spPr>
          <a:xfrm>
            <a:off x="7924800" y="1028599"/>
            <a:ext cx="35095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Starbucks card to first 10 agents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2" y="2012031"/>
            <a:ext cx="1547740" cy="1034701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2" y="3122948"/>
            <a:ext cx="1547741" cy="1033262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103" y="902553"/>
            <a:ext cx="1545587" cy="1033262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4950" y="2012032"/>
            <a:ext cx="1547740" cy="1034700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4949" y="3123665"/>
            <a:ext cx="1547741" cy="1032545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2" y="7713677"/>
            <a:ext cx="1828800" cy="1220048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190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Priced Right at $700,000 In-Ground Pool In A Private Setting!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54</cp:revision>
  <dcterms:created xsi:type="dcterms:W3CDTF">2006-08-16T00:00:00Z</dcterms:created>
  <dcterms:modified xsi:type="dcterms:W3CDTF">2018-02-06T20:07:34Z</dcterms:modified>
</cp:coreProperties>
</file>