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 y="0"/>
            <a:ext cx="7772400" cy="763732"/>
          </a:xfrm>
          <a:solidFill>
            <a:schemeClr val="tx2">
              <a:lumMod val="75000"/>
            </a:schemeClr>
          </a:solidFill>
        </p:spPr>
        <p:txBody>
          <a:bodyPr anchor="ctr">
            <a:noAutofit/>
          </a:bodyPr>
          <a:lstStyle/>
          <a:p>
            <a:r>
              <a:rPr lang="en-US" sz="4000" b="1" i="1" dirty="0">
                <a:solidFill>
                  <a:srgbClr val="FFFF00"/>
                </a:solidFill>
                <a:effectLst>
                  <a:innerShdw blurRad="63500" dist="50800" dir="13500000">
                    <a:prstClr val="black">
                      <a:alpha val="50000"/>
                    </a:prstClr>
                  </a:innerShdw>
                </a:effectLst>
                <a:latin typeface="Cambria" panose="02040503050406030204" pitchFamily="18" charset="0"/>
              </a:rPr>
              <a:t>New Listing ~ In Ground Pool!</a:t>
            </a:r>
          </a:p>
        </p:txBody>
      </p:sp>
      <p:sp>
        <p:nvSpPr>
          <p:cNvPr id="3" name="Subtitle 2"/>
          <p:cNvSpPr>
            <a:spLocks noGrp="1"/>
          </p:cNvSpPr>
          <p:nvPr>
            <p:ph type="subTitle" idx="1"/>
          </p:nvPr>
        </p:nvSpPr>
        <p:spPr>
          <a:xfrm>
            <a:off x="47851" y="4537569"/>
            <a:ext cx="7674469" cy="3174851"/>
          </a:xfrm>
        </p:spPr>
        <p:txBody>
          <a:bodyPr anchor="ctr">
            <a:noAutofit/>
          </a:bodyPr>
          <a:lstStyle/>
          <a:p>
            <a:r>
              <a:rPr lang="en-US" sz="1600" dirty="0">
                <a:solidFill>
                  <a:schemeClr val="tx2">
                    <a:lumMod val="75000"/>
                  </a:schemeClr>
                </a:solidFill>
                <a:latin typeface="Cambria" panose="02040503050406030204" pitchFamily="18" charset="0"/>
              </a:rPr>
              <a:t>Beautiful and immaculate, this one story brick spacious home is breathtakingly comfortable! From the front porch enter a large foyer. To the left is the dining room with a spectacular chandelier. Through the dining room is the kitchen with a big island and eating area. Take another left down into the separate laundry room; then the garage to the FROG. Its own little world, the FROG is great for in-laws or an au pair. </a:t>
            </a:r>
          </a:p>
          <a:p>
            <a:endParaRPr lang="en-US" sz="1600" dirty="0">
              <a:solidFill>
                <a:schemeClr val="tx2">
                  <a:lumMod val="75000"/>
                </a:schemeClr>
              </a:solidFill>
              <a:latin typeface="Cambria" panose="02040503050406030204" pitchFamily="18" charset="0"/>
            </a:endParaRPr>
          </a:p>
          <a:p>
            <a:r>
              <a:rPr lang="en-US" sz="1600" dirty="0">
                <a:solidFill>
                  <a:schemeClr val="tx2">
                    <a:lumMod val="75000"/>
                  </a:schemeClr>
                </a:solidFill>
                <a:latin typeface="Cambria" panose="02040503050406030204" pitchFamily="18" charset="0"/>
              </a:rPr>
              <a:t>Go back through the kitchen to the screened porch and deck. Next, into the living room with its fireplace and built-in cherry cabinets. Lots of windows everywhere let in the outdoors! Enjoy the backyard's in ground pool and pond. Turn right from the foyer to enter the bedroom area with two secondary bedrooms and a huge master with sitting area.</a:t>
            </a:r>
            <a:endParaRPr lang="en-US" sz="16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60157" y="9230717"/>
            <a:ext cx="787661"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115" y="9057106"/>
            <a:ext cx="7772400" cy="707886"/>
          </a:xfrm>
          <a:prstGeom prst="rect">
            <a:avLst/>
          </a:prstGeom>
        </p:spPr>
        <p:txBody>
          <a:bodyPr wrap="square">
            <a:spAutoFit/>
          </a:bodyPr>
          <a:lstStyle/>
          <a:p>
            <a:pPr algn="ctr"/>
            <a:r>
              <a:rPr lang="en-US" sz="1600" b="1" dirty="0">
                <a:latin typeface="Cambria" panose="02040503050406030204" pitchFamily="18" charset="0"/>
              </a:rPr>
              <a:t>Susan Kraber</a:t>
            </a:r>
          </a:p>
          <a:p>
            <a:pPr algn="ctr"/>
            <a:r>
              <a:rPr lang="en-US" sz="1200" dirty="0">
                <a:latin typeface="Cambria" panose="02040503050406030204" pitchFamily="18" charset="0"/>
              </a:rPr>
              <a:t>(843) 779-9655</a:t>
            </a:r>
          </a:p>
          <a:p>
            <a:pPr algn="ctr"/>
            <a:r>
              <a:rPr lang="en-US" sz="1200" dirty="0">
                <a:latin typeface="Cambria" panose="02040503050406030204" pitchFamily="18" charset="0"/>
              </a:rPr>
              <a:t>susankraber1@gmail.com</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1115" y="9827010"/>
            <a:ext cx="7772400" cy="230832"/>
          </a:xfrm>
          <a:prstGeom prst="rect">
            <a:avLst/>
          </a:prstGeom>
        </p:spPr>
        <p:txBody>
          <a:bodyPr wrap="square">
            <a:spAutoFit/>
          </a:bodyPr>
          <a:lstStyle/>
          <a:p>
            <a:pPr algn="ctr"/>
            <a:r>
              <a:rPr lang="en-US" sz="900" dirty="0">
                <a:latin typeface="Cambria" panose="02040503050406030204" pitchFamily="18" charset="0"/>
              </a:rPr>
              <a:t>AgentOwned Charleston Group | 902 Savannah Hwy | Charleston, SC 29407-7802</a:t>
            </a:r>
          </a:p>
        </p:txBody>
      </p:sp>
      <p:sp>
        <p:nvSpPr>
          <p:cNvPr id="8" name="Rectangle 7"/>
          <p:cNvSpPr/>
          <p:nvPr/>
        </p:nvSpPr>
        <p:spPr>
          <a:xfrm>
            <a:off x="-1115" y="3752850"/>
            <a:ext cx="7772400" cy="830997"/>
          </a:xfrm>
          <a:prstGeom prst="rect">
            <a:avLst/>
          </a:prstGeom>
        </p:spPr>
        <p:txBody>
          <a:bodyPr wrap="square">
            <a:spAutoFit/>
          </a:bodyPr>
          <a:lstStyle/>
          <a:p>
            <a:pPr algn="ctr"/>
            <a:r>
              <a:rPr lang="en-US" sz="2800" b="1" dirty="0">
                <a:solidFill>
                  <a:schemeClr val="tx2"/>
                </a:solidFill>
                <a:latin typeface="Cambria" panose="02040503050406030204" pitchFamily="18" charset="0"/>
              </a:rPr>
              <a:t>4860 Highlander Lane</a:t>
            </a:r>
          </a:p>
          <a:p>
            <a:pPr algn="ctr"/>
            <a:r>
              <a:rPr lang="en-US" b="1" dirty="0">
                <a:solidFill>
                  <a:schemeClr val="accent1">
                    <a:lumMod val="75000"/>
                  </a:schemeClr>
                </a:solidFill>
                <a:latin typeface="Cambria" panose="02040503050406030204" pitchFamily="18" charset="0"/>
              </a:rPr>
              <a:t>Stono Ferry ~ Hollywood, SC 29449 ~ MLS# 17032561 ~ $710,000</a:t>
            </a:r>
            <a:endParaRPr lang="en-US" sz="1800" b="1" dirty="0">
              <a:solidFill>
                <a:schemeClr val="accent1">
                  <a:lumMod val="75000"/>
                </a:schemeClr>
              </a:solidFill>
              <a:latin typeface="Cambria" panose="02040503050406030204" pitchFamily="18" charset="0"/>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957327" y="9058363"/>
            <a:ext cx="469777" cy="70537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94512" y="838199"/>
            <a:ext cx="4381146" cy="2928899"/>
          </a:xfrm>
          <a:prstGeom prst="rect">
            <a:avLst/>
          </a:prstGeom>
          <a:ln w="12700" cap="sq">
            <a:noFill/>
            <a:miter lim="800000"/>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45334" y="7713677"/>
            <a:ext cx="1828800" cy="1219200"/>
          </a:xfrm>
          <a:prstGeom prst="rect">
            <a:avLst/>
          </a:prstGeom>
          <a:ln w="12700" cap="sq">
            <a:noFill/>
            <a:miter lim="800000"/>
          </a:ln>
          <a:effectLst/>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8222" y="7713677"/>
            <a:ext cx="1828800" cy="1219200"/>
          </a:xfrm>
          <a:prstGeom prst="rect">
            <a:avLst/>
          </a:prstGeom>
          <a:ln w="12700" cap="sq">
            <a:noFill/>
            <a:miter lim="800000"/>
          </a:ln>
          <a:effectLst/>
        </p:spPr>
      </p:pic>
      <p:pic>
        <p:nvPicPr>
          <p:cNvPr id="32" name="Picture 3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96778" y="7713677"/>
            <a:ext cx="1828800" cy="1218352"/>
          </a:xfrm>
          <a:prstGeom prst="rect">
            <a:avLst/>
          </a:prstGeom>
          <a:ln w="12700" cap="sq">
            <a:noFill/>
            <a:miter lim="800000"/>
          </a:ln>
          <a:effectLst/>
        </p:spPr>
      </p:pic>
      <p:pic>
        <p:nvPicPr>
          <p:cNvPr id="35" name="Picture 3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93890" y="7713677"/>
            <a:ext cx="1828800" cy="1219200"/>
          </a:xfrm>
          <a:prstGeom prst="rect">
            <a:avLst/>
          </a:prstGeom>
          <a:ln w="12700" cap="sq">
            <a:noFill/>
            <a:miter lim="800000"/>
          </a:ln>
          <a:effectLst/>
        </p:spPr>
      </p:pic>
      <p:sp>
        <p:nvSpPr>
          <p:cNvPr id="9" name="Rectangle 8"/>
          <p:cNvSpPr/>
          <p:nvPr/>
        </p:nvSpPr>
        <p:spPr>
          <a:xfrm>
            <a:off x="8534400" y="1953661"/>
            <a:ext cx="3509550" cy="400110"/>
          </a:xfrm>
          <a:prstGeom prst="rect">
            <a:avLst/>
          </a:prstGeom>
        </p:spPr>
        <p:txBody>
          <a:bodyPr wrap="none">
            <a:spAutoFit/>
          </a:bodyPr>
          <a:lstStyle/>
          <a:p>
            <a:r>
              <a:rPr lang="en-US" dirty="0"/>
              <a:t>Starbucks card to first 10 agents</a:t>
            </a:r>
          </a:p>
        </p:txBody>
      </p:sp>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222" y="838200"/>
            <a:ext cx="1547740" cy="1034701"/>
          </a:xfrm>
          <a:prstGeom prst="rect">
            <a:avLst/>
          </a:prstGeom>
          <a:ln w="12700" cap="sq">
            <a:noFill/>
            <a:miter lim="800000"/>
          </a:ln>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222" y="1949117"/>
            <a:ext cx="1547741" cy="1033262"/>
          </a:xfrm>
          <a:prstGeom prst="rect">
            <a:avLst/>
          </a:prstGeom>
          <a:ln w="12700" cap="sq">
            <a:noFill/>
            <a:miter lim="800000"/>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8222" y="3058595"/>
            <a:ext cx="1545587" cy="1033262"/>
          </a:xfrm>
          <a:prstGeom prst="rect">
            <a:avLst/>
          </a:prstGeom>
          <a:ln w="12700" cap="sq">
            <a:noFill/>
            <a:miter lim="800000"/>
          </a:ln>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74950" y="838200"/>
            <a:ext cx="1547740" cy="1034700"/>
          </a:xfrm>
          <a:prstGeom prst="rect">
            <a:avLst/>
          </a:prstGeom>
          <a:ln w="12700" cap="sq">
            <a:noFill/>
            <a:miter lim="800000"/>
          </a:ln>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174949" y="1949475"/>
            <a:ext cx="1547741" cy="1032545"/>
          </a:xfrm>
          <a:prstGeom prst="rect">
            <a:avLst/>
          </a:prstGeom>
          <a:ln w="12700" cap="sq">
            <a:noFill/>
            <a:miter lim="800000"/>
          </a:ln>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77103" y="3059672"/>
            <a:ext cx="1545587" cy="1031108"/>
          </a:xfrm>
          <a:prstGeom prst="rect">
            <a:avLst/>
          </a:prstGeom>
          <a:ln w="12700"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198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New Listing ~ In Ground Pool!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48</cp:revision>
  <dcterms:created xsi:type="dcterms:W3CDTF">2006-08-16T00:00:00Z</dcterms:created>
  <dcterms:modified xsi:type="dcterms:W3CDTF">2017-12-15T13:19:46Z</dcterms:modified>
</cp:coreProperties>
</file>