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2986" y="29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14" y="0"/>
            <a:ext cx="6167380" cy="4111587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971552"/>
            <a:ext cx="6167379" cy="1136534"/>
          </a:xfrm>
        </p:spPr>
        <p:txBody>
          <a:bodyPr>
            <a:noAutofit/>
          </a:bodyPr>
          <a:lstStyle/>
          <a:p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 Today!</a:t>
            </a:r>
            <a:b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 – 6 pm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929" y="4749713"/>
            <a:ext cx="6931342" cy="1793750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The perfect patio home, starter home, or investment property in the sought-after Courtyards at Wescott Plantation! 3 bedrooms with the master down featuring a vaulted ceiling, garden tub and walk in closet. The galley kitchen features stainless steel appliances with plenty of cabinet and counter space! The large living room/dining room combination leads you through a sliding glass door and into your private fenced in backyard with a small patio area and deck. Back inside to the upstairs of the home where a third bedroom could easily serve as a perfect home office if needed. A new HVAC was installed in December 2020! There is also a neighborhood pool! </a:t>
            </a:r>
            <a:b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</a:br>
            <a:r>
              <a:rPr lang="en-US" sz="1200" b="1" i="1" dirty="0">
                <a:solidFill>
                  <a:schemeClr val="tx2"/>
                </a:solidFill>
                <a:latin typeface="Trebuchet MS" panose="020B0603020202020204" pitchFamily="34" charset="0"/>
              </a:rPr>
              <a:t>Houses sell quick in The Courtyards! Don't hesitate come see it today!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76200" y="4145600"/>
            <a:ext cx="7162800" cy="57010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900" b="1" dirty="0">
                <a:solidFill>
                  <a:schemeClr val="tx2"/>
                </a:solidFill>
                <a:latin typeface="Trebuchet MS" panose="020B0603020202020204" pitchFamily="34" charset="0"/>
              </a:rPr>
              <a:t>4865 Carnoustie Court</a:t>
            </a:r>
          </a:p>
          <a:p>
            <a:r>
              <a:rPr lang="en-US" sz="1500" dirty="0">
                <a:solidFill>
                  <a:schemeClr val="tx2"/>
                </a:solidFill>
                <a:latin typeface="Trebuchet MS" panose="020B0603020202020204" pitchFamily="34" charset="0"/>
              </a:rPr>
              <a:t>Wescott Plantation | Summerville, SC 29485 | MLS# 22024410 | $305,000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8943946"/>
            <a:ext cx="68580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 | 628 Long Point Rd | Mt Pleasant, SC 29464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67400" y="76198"/>
            <a:ext cx="1371600" cy="91440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563" y="6577475"/>
            <a:ext cx="2090486" cy="140062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D100720B-7D47-415E-8F70-707DF772A0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07157" y="6580977"/>
            <a:ext cx="2100939" cy="139362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7DDEBBF-97C8-4BDD-9CA6-9D65AC86A69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35205" y="6580975"/>
            <a:ext cx="2100936" cy="139362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1462858-1296-40A9-BD80-26DE2FAE657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67400" y="1095879"/>
            <a:ext cx="1371600" cy="9098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BEFFE32-68DF-4C13-8CAD-566C71B882F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67400" y="2110987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C6D69999-21D8-4CBE-888A-2691C22F282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67400" y="3130668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62AB3365-20FD-F979-2874-85F15596B8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10644"/>
          <a:stretch/>
        </p:blipFill>
        <p:spPr bwMode="auto">
          <a:xfrm>
            <a:off x="4836303" y="8219516"/>
            <a:ext cx="5248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3AC12AE-E56C-1263-6924-8CC55A02743A}"/>
              </a:ext>
            </a:extLst>
          </p:cNvPr>
          <p:cNvSpPr/>
          <p:nvPr/>
        </p:nvSpPr>
        <p:spPr>
          <a:xfrm>
            <a:off x="2493738" y="8196433"/>
            <a:ext cx="2327724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Trebuchet MS" panose="020B0603020202020204" pitchFamily="34" charset="0"/>
              </a:rPr>
              <a:t>John Nugent</a:t>
            </a:r>
          </a:p>
          <a:p>
            <a:pPr algn="ctr"/>
            <a:r>
              <a:rPr lang="en-US" sz="900" dirty="0">
                <a:solidFill>
                  <a:schemeClr val="tx2"/>
                </a:solidFill>
                <a:latin typeface="Trebuchet MS" panose="020B0603020202020204" pitchFamily="34" charset="0"/>
              </a:rPr>
              <a:t>(843) 304-2061</a:t>
            </a:r>
          </a:p>
          <a:p>
            <a:pPr algn="ctr"/>
            <a:r>
              <a:rPr lang="en-US" sz="900" dirty="0">
                <a:solidFill>
                  <a:schemeClr val="tx2"/>
                </a:solidFill>
                <a:latin typeface="Trebuchet MS" panose="020B0603020202020204" pitchFamily="34" charset="0"/>
              </a:rPr>
              <a:t>john.nugent@carolinaone.com</a:t>
            </a:r>
          </a:p>
          <a:p>
            <a:pPr algn="ctr"/>
            <a:r>
              <a:rPr lang="en-US" sz="900" dirty="0">
                <a:solidFill>
                  <a:schemeClr val="tx2"/>
                </a:solidFill>
                <a:latin typeface="Trebuchet MS" panose="020B0603020202020204" pitchFamily="34" charset="0"/>
              </a:rPr>
              <a:t>nugentknowsrealestate.com</a:t>
            </a:r>
            <a:endParaRPr lang="en-US" sz="10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4EE94D7-B83F-A524-3555-D0EF84D00BC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134" y="8230559"/>
            <a:ext cx="996696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193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Open House Today! 4 – 6 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50</cp:revision>
  <dcterms:created xsi:type="dcterms:W3CDTF">2006-08-16T00:00:00Z</dcterms:created>
  <dcterms:modified xsi:type="dcterms:W3CDTF">2022-10-13T16:01:24Z</dcterms:modified>
</cp:coreProperties>
</file>