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54" d="100"/>
          <a:sy n="54" d="100"/>
        </p:scale>
        <p:origin x="2286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1pPr>
    <a:lvl2pPr marL="41148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2pPr>
    <a:lvl3pPr marL="82296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3pPr>
    <a:lvl4pPr marL="123444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4pPr>
    <a:lvl5pPr marL="164592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5pPr>
    <a:lvl6pPr marL="205740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6pPr>
    <a:lvl7pPr marL="246888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7pPr>
    <a:lvl8pPr marL="288036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8pPr>
    <a:lvl9pPr marL="329184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57400" y="685800"/>
            <a:ext cx="27432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8"/>
            <a:ext cx="6217920" cy="1960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6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9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2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8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4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1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406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81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3pPr>
            <a:lvl4pPr marL="1219215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4pPr>
            <a:lvl5pPr marL="162562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5pPr>
            <a:lvl6pPr marL="2032025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6pPr>
            <a:lvl7pPr marL="243843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7pPr>
            <a:lvl8pPr marL="2844836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8pPr>
            <a:lvl9pPr marL="3251241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2" y="2046817"/>
            <a:ext cx="3233420" cy="853016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2" y="2899833"/>
            <a:ext cx="3233420" cy="5268384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6"/>
            <a:ext cx="2406651" cy="154940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39" y="364067"/>
            <a:ext cx="4089401" cy="7804151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7"/>
            <a:ext cx="2406651" cy="6254751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0"/>
            <a:ext cx="4389120" cy="755651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4"/>
            <a:ext cx="4389120" cy="54864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1"/>
            <a:ext cx="4389120" cy="1073149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812810" rtl="0" eaLnBrk="1" latinLnBrk="0" hangingPunct="1">
        <a:spcBef>
          <a:spcPct val="0"/>
        </a:spcBef>
        <a:buNone/>
        <a:defRPr sz="3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04" indent="-304804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defTabSz="81281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89" kern="1200">
          <a:solidFill>
            <a:schemeClr val="tx1"/>
          </a:solidFill>
          <a:latin typeface="+mn-lt"/>
          <a:ea typeface="+mn-ea"/>
          <a:cs typeface="+mn-cs"/>
        </a:defRPr>
      </a:lvl2pPr>
      <a:lvl3pPr marL="101601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42241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»"/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3522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64163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04803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45444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ck@RickWilli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-948267" y="145600"/>
            <a:ext cx="135467" cy="12192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Rectangle 13"/>
          <p:cNvSpPr/>
          <p:nvPr/>
        </p:nvSpPr>
        <p:spPr>
          <a:xfrm>
            <a:off x="199037" y="8495243"/>
            <a:ext cx="6908800" cy="530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Rick Willis</a:t>
            </a:r>
          </a:p>
          <a:p>
            <a:pPr algn="ctr"/>
            <a:r>
              <a:rPr lang="en-US" sz="1244" dirty="0"/>
              <a:t>843-327-3017 </a:t>
            </a:r>
            <a:r>
              <a:rPr lang="en-US" sz="1244" dirty="0">
                <a:hlinkClick r:id="rId3"/>
              </a:rPr>
              <a:t>Rick@RickWillis.com</a:t>
            </a:r>
            <a:r>
              <a:rPr lang="en-US" sz="1244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86682"/>
            <a:ext cx="7315200" cy="90794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9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20018291</a:t>
            </a:r>
          </a:p>
          <a:p>
            <a:pPr algn="ctr"/>
            <a:r>
              <a:rPr lang="en-US" sz="24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Plus additional land available for $10,000/acre</a:t>
            </a:r>
            <a:endParaRPr lang="en-US" sz="1600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03199" y="2986485"/>
            <a:ext cx="6912963" cy="1350225"/>
          </a:xfrm>
          <a:prstGeom prst="rect">
            <a:avLst/>
          </a:prstGeom>
        </p:spPr>
        <p:txBody>
          <a:bodyPr vert="horz" lIns="81280" tIns="40640" rIns="81280" bIns="4064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</a:rPr>
              <a:t>30 minutes to I-526 in Hollywood just a 7 minute drive from Hwy 17 South (Savannah Hwy). At the end of a dead end road…lots of privacy! The property is a mixture of open fields, woods, and shallow water duck impound.</a:t>
            </a:r>
            <a:endParaRPr lang="en-US" sz="20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372555" y="1141585"/>
            <a:ext cx="1230736" cy="1577121"/>
            <a:chOff x="1663422" y="832706"/>
            <a:chExt cx="1384578" cy="17742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297270" y="1385984"/>
              <a:ext cx="1764427" cy="6578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6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8" b="2778"/>
          <a:stretch/>
        </p:blipFill>
        <p:spPr>
          <a:xfrm>
            <a:off x="67734" y="4528572"/>
            <a:ext cx="2286000" cy="17145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1467" y="4528572"/>
            <a:ext cx="2286000" cy="1714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601" y="4528572"/>
            <a:ext cx="2286000" cy="1714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339803" y="194304"/>
            <a:ext cx="6635594" cy="155448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199038" y="248270"/>
            <a:ext cx="6917125" cy="144655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31.5 ACRES + HOUSE</a:t>
            </a:r>
          </a:p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$400,000</a:t>
            </a:r>
            <a:endParaRPr lang="en-US" sz="3200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EA382-2244-4BF0-AEC5-1C4322A463EA}"/>
              </a:ext>
            </a:extLst>
          </p:cNvPr>
          <p:cNvSpPr/>
          <p:nvPr/>
        </p:nvSpPr>
        <p:spPr>
          <a:xfrm rot="19753235">
            <a:off x="-6586286" y="3506541"/>
            <a:ext cx="6917125" cy="193899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0" b="1" i="1" dirty="0">
                <a:ln w="3175">
                  <a:solidFill>
                    <a:schemeClr val="bg1">
                      <a:lumMod val="65000"/>
                    </a:schemeClr>
                  </a:solidFill>
                </a:ln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2099BF1-FA3B-4DEA-9954-D70E76C92DD3}"/>
              </a:ext>
            </a:extLst>
          </p:cNvPr>
          <p:cNvSpPr txBox="1">
            <a:spLocks/>
          </p:cNvSpPr>
          <p:nvPr/>
        </p:nvSpPr>
        <p:spPr>
          <a:xfrm>
            <a:off x="190072" y="6434935"/>
            <a:ext cx="6912963" cy="1868446"/>
          </a:xfrm>
          <a:prstGeom prst="rect">
            <a:avLst/>
          </a:prstGeom>
        </p:spPr>
        <p:txBody>
          <a:bodyPr vert="horz" lIns="81280" tIns="40640" rIns="81280" bIns="4064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</a:rPr>
              <a:t>Excellent soils for perks and can easily be subdivided into smaller parcels for multiple residences. The property includes a double wide mobile home…currently 2 bedrooms that was converted from a 3 BR home and can easily be converted back to 3 bedrooms.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Call for appointment today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2906</TotalTime>
  <Words>136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125</cp:revision>
  <dcterms:created xsi:type="dcterms:W3CDTF">2006-08-16T00:00:00Z</dcterms:created>
  <dcterms:modified xsi:type="dcterms:W3CDTF">2020-10-26T17:52:00Z</dcterms:modified>
</cp:coreProperties>
</file>