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3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6/20/2014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200" y="-76200"/>
            <a:ext cx="7924800" cy="59436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4886 Sound View </a:t>
            </a:r>
            <a:r>
              <a:rPr lang="en-US" sz="2100" dirty="0" smtClean="0">
                <a:solidFill>
                  <a:schemeClr val="bg2">
                    <a:lumMod val="50000"/>
                  </a:schemeClr>
                </a:solidFill>
                <a:latin typeface="Palatino Linotype" panose="02040502050505030304" pitchFamily="18" charset="0"/>
              </a:rPr>
              <a:t>Dr ~ </a:t>
            </a:r>
            <a:r>
              <a:rPr lang="en-US" sz="2100" dirty="0" smtClean="0">
                <a:solidFill>
                  <a:schemeClr val="bg2">
                    <a:lumMod val="50000"/>
                  </a:schemeClr>
                </a:solidFill>
                <a:latin typeface="Palatino Linotype" panose="02040502050505030304" pitchFamily="18" charset="0"/>
              </a:rPr>
              <a:t>Mt Pleasant ~ </a:t>
            </a:r>
            <a:r>
              <a:rPr lang="en-US" sz="2100" dirty="0" smtClean="0">
                <a:solidFill>
                  <a:schemeClr val="bg2">
                    <a:lumMod val="50000"/>
                  </a:schemeClr>
                </a:solidFill>
                <a:latin typeface="Palatino Linotype" panose="02040502050505030304" pitchFamily="18" charset="0"/>
              </a:rPr>
              <a:t>MLS# </a:t>
            </a:r>
            <a:r>
              <a:rPr lang="en-US" sz="2100" dirty="0" smtClean="0">
                <a:solidFill>
                  <a:schemeClr val="bg2">
                    <a:lumMod val="50000"/>
                  </a:schemeClr>
                </a:solidFill>
                <a:latin typeface="Palatino Linotype" panose="02040502050505030304" pitchFamily="18" charset="0"/>
              </a:rPr>
              <a:t>1415004~ $294,000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410688"/>
          </a:xfrm>
        </p:spPr>
        <p:txBody>
          <a:bodyPr anchor="ctr">
            <a:noAutofit/>
          </a:bodyPr>
          <a:lstStyle/>
          <a:p>
            <a:r>
              <a:rPr lang="en-US" sz="1600" dirty="0">
                <a:latin typeface="Palatino Linotype" panose="02040502050505030304" pitchFamily="18" charset="0"/>
                <a:cs typeface="Times New Roman" panose="02020603050405020304" pitchFamily="18" charset="0"/>
              </a:rPr>
              <a:t>Build the custom home of your dreams in the award winning community of Hamlin Plantation. This superb .65 acre lot is situated on a private, highly desirable cul-de-sac that backs up to the marsh and is tucked away with the wildlife and dreamy sunsets along Sound View Drive. If you've been searching and simply don't want to settle for the current inventory, start building your dream home today! As a part of Hamlin Plantation you'll be able to enjoy the wonderful amenities which include the lighted tennis courts, fitness center, walking trails, basketball courts, volleyball courts, optional boat storage and the Olympic swimming pool complete with a waterslide! Enjoy the relaxing and laid back lifestyle of Hamlin without sacrificing convenience- you are within minutes to wonderful shopping, dining, the </a:t>
            </a:r>
            <a:r>
              <a:rPr lang="en-US" sz="1600" dirty="0" smtClean="0">
                <a:latin typeface="Palatino Linotype" panose="02040502050505030304" pitchFamily="18" charset="0"/>
                <a:cs typeface="Times New Roman" panose="02020603050405020304" pitchFamily="18" charset="0"/>
              </a:rPr>
              <a:t>sandy </a:t>
            </a:r>
            <a:r>
              <a:rPr lang="en-US" sz="1600" dirty="0">
                <a:latin typeface="Palatino Linotype" panose="02040502050505030304" pitchFamily="18" charset="0"/>
                <a:cs typeface="Times New Roman" panose="02020603050405020304" pitchFamily="18" charset="0"/>
              </a:rPr>
              <a:t>white beaches of Isle of Palms, Wild Dunes and Sullivan's Island. Come walk this lot today- please call agent with questions. Thanks</a:t>
            </a:r>
            <a:endParaRPr lang="en-US" sz="1600" dirty="0">
              <a:latin typeface="Palatino Linotype" panose="02040502050505030304" pitchFamily="18" charset="0"/>
              <a:cs typeface="Times New Roman" panose="02020603050405020304" pitchFamily="18" charset="0"/>
            </a:endParaRPr>
          </a:p>
        </p:txBody>
      </p:sp>
      <p:sp>
        <p:nvSpPr>
          <p:cNvPr id="5" name="Rectangle 4"/>
          <p:cNvSpPr/>
          <p:nvPr/>
        </p:nvSpPr>
        <p:spPr>
          <a:xfrm>
            <a:off x="-7257" y="0"/>
            <a:ext cx="7779657" cy="769441"/>
          </a:xfrm>
          <a:prstGeom prst="rect">
            <a:avLst/>
          </a:prstGeom>
        </p:spPr>
        <p:txBody>
          <a:bodyPr wrap="square">
            <a:spAutoFit/>
          </a:bodyPr>
          <a:lstStyle/>
          <a:p>
            <a:pPr algn="ctr"/>
            <a:r>
              <a:rPr lang="en-US" sz="4400" b="1" dirty="0">
                <a:solidFill>
                  <a:schemeClr val="bg2">
                    <a:lumMod val="2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Unbeatable </a:t>
            </a:r>
            <a:r>
              <a:rPr lang="en-US" sz="4400" b="1" dirty="0" smtClean="0">
                <a:solidFill>
                  <a:schemeClr val="bg2">
                    <a:lumMod val="2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Hamlin Plantation Location</a:t>
            </a:r>
            <a:r>
              <a:rPr lang="en-US" sz="4400" b="1" dirty="0">
                <a:solidFill>
                  <a:schemeClr val="bg2">
                    <a:lumMod val="2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a:t>
            </a:r>
            <a:endParaRPr lang="en-US" sz="4400" b="1" dirty="0">
              <a:solidFill>
                <a:schemeClr val="bg2">
                  <a:lumMod val="25000"/>
                </a:schemeClr>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62200" y="152400"/>
            <a:ext cx="1905000" cy="14287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(843) </a:t>
            </a:r>
            <a:r>
              <a:rPr lang="en-US" sz="1800" dirty="0" smtClean="0">
                <a:solidFill>
                  <a:schemeClr val="tx1"/>
                </a:solidFill>
                <a:latin typeface="Palatino Linotype" panose="02040502050505030304" pitchFamily="18" charset="0"/>
              </a:rPr>
              <a:t>367-5333 or </a:t>
            </a:r>
            <a:r>
              <a:rPr lang="en-US" sz="1800" u="sng" dirty="0">
                <a:solidFill>
                  <a:schemeClr val="tx1"/>
                </a:solidFill>
                <a:latin typeface="Palatino Linotype" panose="02040502050505030304" pitchFamily="18" charset="0"/>
              </a:rPr>
              <a:t>angelfrench4@gmail.com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200</Words>
  <Application>Microsoft Office PowerPoint</Application>
  <PresentationFormat>Custom</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6</cp:revision>
  <dcterms:created xsi:type="dcterms:W3CDTF">2006-08-16T00:00:00Z</dcterms:created>
  <dcterms:modified xsi:type="dcterms:W3CDTF">2014-06-20T13:43:59Z</dcterms:modified>
</cp:coreProperties>
</file>