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1602" y="210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https://vimeo.com/1033474265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238B35C9-3492-A05C-8713-EF3E62F52F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9700"/>
            <a:ext cx="1996440" cy="109728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B62BA71-0921-3FC1-2B2C-AC36289E19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720" y="-139700"/>
            <a:ext cx="1996440" cy="109728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2AF3CD6-C6D2-245C-CDC8-CB4438BFF5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440" y="-139700"/>
            <a:ext cx="1996440" cy="109728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EADB98C-AE8A-4C0A-ECDC-351AB609EB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160" y="-139700"/>
            <a:ext cx="1996440" cy="109728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20179"/>
            <a:ext cx="8229600" cy="287771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LET THE FIREWORKS BEGIN! Fantastic Price! Welcome to this beautifully designed home, perfectly situated on a peaceful pond lot in a sought-after neighborhood. Offering ultimate convenience and comfort, step inside to a light-filled foyer that leads to a study with French Doors which could serve as a 4th bedroom. continue on to the open-concept living area which includes a family room, sun room, dining area and a thoughtfully designed kitchen. The kitchen boasts granite counters, a large island with seating &amp; pendant lighting, stainless appliances including a refrigerator and gas stove, white cabinets, a direct-vent hood and a pantry. Crown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moulding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adds a polished touch throughout the main living areas. You will love having the Owner's Suite on the main level and with a great view of the pond. Upstairs, you'll find two generously sized bedrooms, a spacious bathroom and a massive L-shaped loft, perfect for a second living space, playroom, media room or man cave. Relax year-round on the screened porch, which overlooks the backyard and serene pond views. The neighborhood offers exceptional amenities, including a pool, playground, and walking/jogging trails. Conveniently located near shopping, dining, top-rated schools, and major highways, this home provides easy access to downtown Summerville and Charleston, area beaches, state parks and the airport. </a:t>
            </a:r>
            <a:r>
              <a:rPr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Don't miss the chance to call this exceptional property home! </a:t>
            </a:r>
          </a:p>
          <a:p>
            <a:r>
              <a:rPr lang="en-US" sz="1200" b="1" i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3"/>
              </a:rPr>
              <a:t>Enjoy </a:t>
            </a:r>
            <a:r>
              <a:rPr lang="en-US" sz="1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  <a:hlinkClick r:id="rId3"/>
              </a:rPr>
              <a:t>a video tour!</a:t>
            </a:r>
            <a:endParaRPr lang="en-US" sz="120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ysClr val="windowText" lastClr="000000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568-A Savannah Highway | Charleston, SC 29407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2" y="8902700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803-463-7734 | O 843-871-2121 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216" y="9077892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315201" y="8942576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3160" y="2124210"/>
            <a:ext cx="1713382" cy="1142255"/>
          </a:xfrm>
          <a:prstGeom prst="rect">
            <a:avLst/>
          </a:prstGeom>
          <a:ln w="19050">
            <a:solidFill>
              <a:schemeClr val="tx2"/>
            </a:solidFill>
          </a:ln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8010" y="4844313"/>
            <a:ext cx="1703985" cy="1135990"/>
          </a:xfrm>
          <a:prstGeom prst="rect">
            <a:avLst/>
          </a:prstGeom>
          <a:ln w="19050">
            <a:solidFill>
              <a:schemeClr val="tx2"/>
            </a:solidFill>
          </a:ln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" b="81"/>
          <a:stretch/>
        </p:blipFill>
        <p:spPr>
          <a:xfrm>
            <a:off x="421002" y="4840808"/>
            <a:ext cx="1719072" cy="1143000"/>
          </a:xfrm>
          <a:prstGeom prst="rect">
            <a:avLst/>
          </a:prstGeom>
          <a:ln w="19050">
            <a:solidFill>
              <a:srgbClr val="C0000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r="2490"/>
          <a:stretch/>
        </p:blipFill>
        <p:spPr>
          <a:xfrm>
            <a:off x="421948" y="762000"/>
            <a:ext cx="5501378" cy="3859796"/>
          </a:xfrm>
          <a:prstGeom prst="rect">
            <a:avLst/>
          </a:prstGeom>
          <a:ln w="19050">
            <a:solidFill>
              <a:schemeClr val="tx2"/>
            </a:solidFill>
          </a:ln>
        </p:spPr>
      </p:pic>
      <p:pic>
        <p:nvPicPr>
          <p:cNvPr id="16" name="Picture 15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3160" y="765054"/>
            <a:ext cx="1713383" cy="1142255"/>
          </a:xfrm>
          <a:prstGeom prst="rect">
            <a:avLst/>
          </a:prstGeom>
          <a:ln w="19050">
            <a:solidFill>
              <a:srgbClr val="C00000"/>
            </a:solidFill>
          </a:ln>
        </p:spPr>
      </p:pic>
      <p:pic>
        <p:nvPicPr>
          <p:cNvPr id="17" name="Picture 16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02602" y="4840808"/>
            <a:ext cx="1714500" cy="1143000"/>
          </a:xfrm>
          <a:prstGeom prst="rect">
            <a:avLst/>
          </a:prstGeom>
          <a:ln w="19050">
            <a:solidFill>
              <a:schemeClr val="tx2"/>
            </a:solidFill>
          </a:ln>
        </p:spPr>
      </p:pic>
      <p:pic>
        <p:nvPicPr>
          <p:cNvPr id="18" name="Picture 17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" b="289"/>
          <a:stretch/>
        </p:blipFill>
        <p:spPr>
          <a:xfrm>
            <a:off x="6100316" y="3482994"/>
            <a:ext cx="1719072" cy="1143000"/>
          </a:xfrm>
          <a:prstGeom prst="rect">
            <a:avLst/>
          </a:prstGeom>
          <a:ln w="19050">
            <a:solidFill>
              <a:srgbClr val="C00000"/>
            </a:solidFill>
          </a:ln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06152" y="4841180"/>
            <a:ext cx="1713383" cy="1142255"/>
          </a:xfrm>
          <a:prstGeom prst="rect">
            <a:avLst/>
          </a:prstGeom>
          <a:ln w="19050">
            <a:solidFill>
              <a:srgbClr val="C0000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410213" y="671511"/>
            <a:ext cx="5513113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bg1"/>
                  </a:solidFill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HUGE PRICE REDUCTION!!!</a:t>
            </a:r>
          </a:p>
          <a:p>
            <a:pPr algn="ctr"/>
            <a:r>
              <a:rPr lang="en-US" sz="2800" b="1" i="1" dirty="0">
                <a:ln w="3175">
                  <a:solidFill>
                    <a:schemeClr val="bg1"/>
                  </a:solidFill>
                </a:ln>
                <a:solidFill>
                  <a:srgbClr val="C00000"/>
                </a:solidFill>
                <a:latin typeface="Century Gothic" panose="020B0502020202020204" pitchFamily="34" charset="0"/>
              </a:rPr>
              <a:t>BUILT-IN EQUITY! </a:t>
            </a:r>
          </a:p>
        </p:txBody>
      </p:sp>
      <p:sp>
        <p:nvSpPr>
          <p:cNvPr id="7" name="Rectangle 6"/>
          <p:cNvSpPr/>
          <p:nvPr/>
        </p:nvSpPr>
        <p:spPr>
          <a:xfrm>
            <a:off x="421002" y="3683077"/>
            <a:ext cx="5498533" cy="938719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1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488 Sanctuary Park Drive</a:t>
            </a:r>
          </a:p>
          <a:p>
            <a:pPr algn="ctr"/>
            <a:r>
              <a:rPr lang="en-US" sz="17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Sanctuary Cove @ Cane Bay Plantation</a:t>
            </a:r>
          </a:p>
          <a:p>
            <a:pPr algn="ctr"/>
            <a:r>
              <a:rPr lang="en-US" sz="17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24029673 | $375,000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2625</TotalTime>
  <Words>317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118</cp:revision>
  <dcterms:created xsi:type="dcterms:W3CDTF">2006-08-16T00:00:00Z</dcterms:created>
  <dcterms:modified xsi:type="dcterms:W3CDTF">2025-07-04T12:28:35Z</dcterms:modified>
</cp:coreProperties>
</file>