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2772" y="-10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954B8-14D5-4A8A-8151-6E8181CA1BE3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8EED7-315B-4BAA-AFB3-4BA9D97B6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1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8EED7-315B-4BAA-AFB3-4BA9D97B6D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3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8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8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7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4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2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9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7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4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3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0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mailto:mrcrealestate1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832244"/>
            <a:ext cx="4819649" cy="291465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4892-B State Rd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Ridgeville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MLS#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1422442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$33,500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86800" y="4495800"/>
            <a:ext cx="5486401" cy="1681174"/>
          </a:xfrm>
        </p:spPr>
        <p:txBody>
          <a:bodyPr anchor="ctr">
            <a:noAutofit/>
          </a:bodyPr>
          <a:lstStyle/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Priced reduced from $219,000 ( $35,100.00 ) to allow Buyer to modernize as they feel is necessary.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Backs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 to Lake Hastie, a man made fishing lake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…no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 boats. At closing, owner will pay CNT Foundations LLC $9,350.00 to repair brick work &amp; foundation issues with full price offer.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4000960"/>
            <a:ext cx="7200899" cy="47429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" y="8763000"/>
            <a:ext cx="777239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Zachary </a:t>
            </a:r>
            <a:r>
              <a:rPr lang="en-US" sz="2800" b="1" dirty="0" smtClean="0"/>
              <a:t>Glover</a:t>
            </a:r>
          </a:p>
          <a:p>
            <a:pPr algn="ctr"/>
            <a:r>
              <a:rPr lang="en-US" sz="1400" dirty="0" smtClean="0"/>
              <a:t>843-810-9891 </a:t>
            </a:r>
            <a:r>
              <a:rPr lang="en-US" sz="1400" dirty="0" smtClean="0"/>
              <a:t>(Zachary)</a:t>
            </a:r>
          </a:p>
          <a:p>
            <a:pPr algn="ctr"/>
            <a:r>
              <a:rPr lang="en-US" sz="1400" dirty="0" smtClean="0">
                <a:hlinkClick r:id="rId4"/>
              </a:rPr>
              <a:t>mrcrealestate1@gmail.com</a:t>
            </a:r>
            <a:r>
              <a:rPr lang="en-US" sz="1400" dirty="0" smtClean="0"/>
              <a:t> </a:t>
            </a:r>
            <a:endParaRPr lang="en-US" sz="1400" dirty="0" smtClean="0"/>
          </a:p>
          <a:p>
            <a:pPr algn="ctr"/>
            <a:endParaRPr lang="en-US" sz="1400" dirty="0"/>
          </a:p>
          <a:p>
            <a:pPr algn="ctr"/>
            <a:r>
              <a:rPr lang="en-US" sz="1050" dirty="0"/>
              <a:t>Matthew Ryan </a:t>
            </a:r>
            <a:r>
              <a:rPr lang="en-US" sz="1050" dirty="0" smtClean="0"/>
              <a:t>Company, </a:t>
            </a:r>
            <a:r>
              <a:rPr lang="en-US" sz="1100" dirty="0"/>
              <a:t>104 Berkeley </a:t>
            </a:r>
            <a:r>
              <a:rPr lang="en-US" sz="1100" dirty="0" smtClean="0"/>
              <a:t>Square, </a:t>
            </a:r>
            <a:r>
              <a:rPr lang="en-US" sz="1100" dirty="0"/>
              <a:t>PMB </a:t>
            </a:r>
            <a:r>
              <a:rPr lang="en-US" sz="1100" dirty="0" smtClean="0"/>
              <a:t>59, </a:t>
            </a:r>
            <a:r>
              <a:rPr lang="en-US" sz="1100" dirty="0"/>
              <a:t>Goose Creek, 29445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1" y="101025"/>
            <a:ext cx="7772400" cy="584775"/>
          </a:xfrm>
          <a:prstGeom prst="rect">
            <a:avLst/>
          </a:prstGeom>
          <a:solidFill>
            <a:srgbClr val="C000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Country Living… Build Your Dream Home!</a:t>
            </a:r>
            <a:endParaRPr 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543550" y="832244"/>
            <a:ext cx="1943100" cy="29146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154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93</Words>
  <Application>Microsoft Office PowerPoint</Application>
  <PresentationFormat>Custom</PresentationFormat>
  <Paragraphs>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4892-B State Rd  Ridgeville MLS# 1422442 $33,500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1510 Hwy 17 N MLS# 1414766 $1,575,000 8,593 SqFt</dc:title>
  <dc:creator>CVH360</dc:creator>
  <cp:lastModifiedBy>atp1313@gmail.com</cp:lastModifiedBy>
  <cp:revision>24</cp:revision>
  <dcterms:created xsi:type="dcterms:W3CDTF">2006-08-16T00:00:00Z</dcterms:created>
  <dcterms:modified xsi:type="dcterms:W3CDTF">2014-09-17T15:24:38Z</dcterms:modified>
</cp:coreProperties>
</file>