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1000" r="-41000"/>
          </a:stretch>
        </a:blipFill>
        <a:effectLst/>
      </p:bgPr>
    </p:bg>
    <p:spTree>
      <p:nvGrpSpPr>
        <p:cNvPr id="1" name=""/>
        <p:cNvGrpSpPr/>
        <p:nvPr/>
      </p:nvGrpSpPr>
      <p:grpSpPr>
        <a:xfrm>
          <a:off x="0" y="0"/>
          <a:ext cx="0" cy="0"/>
          <a:chOff x="0" y="0"/>
          <a:chExt cx="0" cy="0"/>
        </a:xfrm>
      </p:grpSpPr>
      <p:sp>
        <p:nvSpPr>
          <p:cNvPr id="4" name="Rectangle 3"/>
          <p:cNvSpPr/>
          <p:nvPr/>
        </p:nvSpPr>
        <p:spPr>
          <a:xfrm>
            <a:off x="7962331" y="-18554"/>
            <a:ext cx="1235494"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58075"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657074" y="4447558"/>
            <a:ext cx="6019784" cy="1078140"/>
          </a:xfrm>
        </p:spPr>
        <p:txBody>
          <a:bodyPr>
            <a:noAutofit/>
          </a:bodyPr>
          <a:lstStyle/>
          <a:p>
            <a:r>
              <a:rPr lang="en-US" sz="2800" b="1" dirty="0">
                <a:ln w="3175">
                  <a:no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489 Dolphin Drive</a:t>
            </a:r>
            <a:br>
              <a:rPr lang="en-US" sz="2000" dirty="0">
                <a:ln w="3175">
                  <a:no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ln w="3175">
                  <a:no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Arbor Walk ~ Summerville, SC 29485</a:t>
            </a:r>
            <a:br>
              <a:rPr lang="en-US" sz="2000" dirty="0">
                <a:ln w="3175">
                  <a:no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ln w="3175">
                  <a:noFill/>
                </a:ln>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18014406 ~ $239,900</a:t>
            </a:r>
            <a:endParaRPr lang="en-US" sz="1400" dirty="0">
              <a:ln w="3175">
                <a:noFill/>
              </a:ln>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57073" y="5557489"/>
            <a:ext cx="6019785" cy="3425166"/>
          </a:xfrm>
        </p:spPr>
        <p:txBody>
          <a:bodyPr anchor="ctr">
            <a:noAutofit/>
          </a:bodyPr>
          <a:lstStyle/>
          <a:p>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Interior has recently been repainted, all new kitchen appliances, and large screened porch on this large lot in Arbor Walk subdivision. Located in Dorchester District 2 school system and minutes to shopping and Downtown Historic Summerville. As you walk through the front door, you will find hardwood floors in the formal dining and family room areas. Off the family room, there is a nice powder room, well laid out kitchen, and large breakfast area with access to the spacious screened porch. Upstairs you will find a large master bedroom, 2 spare bedrooms, and a laundry room. The 2 spare bedrooms share a separate full bathroom and the master bedroom has a private bathroom with large walk-in closet. In the family room, you will also find a pre-wired surround sound system.</a:t>
            </a:r>
            <a:endParaRPr lang="en-US" sz="14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657073" y="695151"/>
            <a:ext cx="6019786" cy="372061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7" name="Picture 3"/>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95542" y="7619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5542" y="2359644"/>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95542" y="3501366"/>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8"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95542" y="4643089"/>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solidFill>
                  <a:schemeClr val="bg1"/>
                </a:solidFill>
                <a:latin typeface="Georgia" panose="02040502050405020303" pitchFamily="18" charset="0"/>
                <a:cs typeface="Microsoft Sans Serif" panose="020B0604020202020204" pitchFamily="34" charset="0"/>
              </a:rPr>
              <a:t>Scott Fulton</a:t>
            </a:r>
          </a:p>
          <a:p>
            <a:pPr algn="ctr"/>
            <a:r>
              <a:rPr lang="en-US" sz="1200" dirty="0">
                <a:solidFill>
                  <a:schemeClr val="bg1"/>
                </a:solidFill>
                <a:latin typeface="Georgia" panose="02040502050405020303" pitchFamily="18" charset="0"/>
                <a:cs typeface="Microsoft Sans Serif" panose="020B0604020202020204" pitchFamily="34" charset="0"/>
              </a:rPr>
              <a:t>(843) 324-8845 O | (843) 324-8445 M</a:t>
            </a:r>
            <a:br>
              <a:rPr lang="en-US" sz="1200" dirty="0">
                <a:solidFill>
                  <a:schemeClr val="bg1"/>
                </a:solidFill>
                <a:latin typeface="Georgia" panose="02040502050405020303" pitchFamily="18" charset="0"/>
                <a:cs typeface="Microsoft Sans Serif" panose="020B0604020202020204" pitchFamily="34" charset="0"/>
              </a:rPr>
            </a:br>
            <a:r>
              <a:rPr lang="en-US" sz="1200" dirty="0">
                <a:solidFill>
                  <a:schemeClr val="bg1"/>
                </a:solidFill>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solidFill>
                  <a:schemeClr val="bg1"/>
                </a:solidFill>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5458" y="-1165786"/>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3200" b="1" i="1" dirty="0">
                <a:solidFill>
                  <a:schemeClr val="tx1"/>
                </a:solidFill>
                <a:latin typeface="Gabriola" panose="04040605051002020D02" pitchFamily="82" charset="0"/>
              </a:rPr>
              <a:t>Custom home on beautiful lake!</a:t>
            </a:r>
          </a:p>
        </p:txBody>
      </p:sp>
      <p:pic>
        <p:nvPicPr>
          <p:cNvPr id="17" name="Picture 4"/>
          <p:cNvPicPr>
            <a:picLocks noChangeArrowheads="1"/>
          </p:cNvPicPr>
          <p:nvPr/>
        </p:nvPicPr>
        <p:blipFill rotWithShape="1">
          <a:blip r:embed="rId10" cstate="print">
            <a:extLst>
              <a:ext uri="{28A0092B-C50C-407E-A947-70E740481C1C}">
                <a14:useLocalDpi xmlns:a14="http://schemas.microsoft.com/office/drawing/2010/main" val="0"/>
              </a:ext>
            </a:extLst>
          </a:blip>
          <a:srcRect t="18267" b="18267"/>
          <a:stretch/>
        </p:blipFill>
        <p:spPr bwMode="auto">
          <a:xfrm>
            <a:off x="95542" y="1217922"/>
            <a:ext cx="1371599"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3"/>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95542" y="6926533"/>
            <a:ext cx="132588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95542" y="8068255"/>
            <a:ext cx="1371600" cy="914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1657072" y="-106977"/>
            <a:ext cx="6039128" cy="769441"/>
          </a:xfrm>
          <a:prstGeom prst="rect">
            <a:avLst/>
          </a:prstGeom>
        </p:spPr>
        <p:txBody>
          <a:bodyPr wrap="square" anchor="ctr">
            <a:spAutoFit/>
          </a:bodyPr>
          <a:lstStyle/>
          <a:p>
            <a:pPr algn="ctr"/>
            <a:r>
              <a:rPr lang="en-US" sz="4400" b="1" i="1" dirty="0">
                <a:ln w="3175">
                  <a:noFill/>
                </a:ln>
                <a:solidFill>
                  <a:schemeClr val="accent1"/>
                </a:solidFill>
                <a:latin typeface="Gabriola" panose="04040605051002020D02" pitchFamily="82" charset="0"/>
              </a:rPr>
              <a:t>Shows Like New! </a:t>
            </a:r>
          </a:p>
        </p:txBody>
      </p:sp>
      <p:pic>
        <p:nvPicPr>
          <p:cNvPr id="24"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87084" y="9209979"/>
            <a:ext cx="1085219"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a:extLst>
              <a:ext uri="{FF2B5EF4-FFF2-40B4-BE49-F238E27FC236}">
                <a16:creationId xmlns:a16="http://schemas.microsoft.com/office/drawing/2014/main" id="{45785BD7-3550-4A42-8809-98424F80C5A0}"/>
              </a:ext>
            </a:extLst>
          </p:cNvPr>
          <p:cNvPicPr>
            <a:picLocks noChangeArrowheads="1"/>
          </p:cNvPicPr>
          <p:nvPr/>
        </p:nvPicPr>
        <p:blipFill rotWithShape="1">
          <a:blip r:embed="rId13">
            <a:extLst>
              <a:ext uri="{28A0092B-C50C-407E-A947-70E740481C1C}">
                <a14:useLocalDpi xmlns:a14="http://schemas.microsoft.com/office/drawing/2010/main" val="0"/>
              </a:ext>
            </a:extLst>
          </a:blip>
          <a:srcRect t="23427" b="34402"/>
          <a:stretch/>
        </p:blipFill>
        <p:spPr bwMode="auto">
          <a:xfrm>
            <a:off x="95542" y="5784811"/>
            <a:ext cx="13716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186</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489 Dolphin Drive Arbor Walk ~ Summerville, SC 29485 MLS# 18014406 ~ $239,900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2018-05-30T16:33:27Z</dcterms:modified>
</cp:coreProperties>
</file>