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A2DE"/>
    <a:srgbClr val="5E5D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hyperlink" Target="http://www.thepulsecharleston.com/" TargetMode="External"/><Relationship Id="rId10" Type="http://schemas.openxmlformats.org/officeDocument/2006/relationships/image" Target="../media/image7.png"/><Relationship Id="rId4" Type="http://schemas.openxmlformats.org/officeDocument/2006/relationships/hyperlink" Target="mailto:Lara@thepulsecharleston.com" TargetMode="External"/><Relationship Id="rId9" Type="http://schemas.openxmlformats.org/officeDocument/2006/relationships/image" Target="../media/image6.jp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871" y="865759"/>
            <a:ext cx="6026658" cy="402336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" y="3883279"/>
            <a:ext cx="1506664" cy="100584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779864"/>
          </a:xfrm>
        </p:spPr>
        <p:txBody>
          <a:bodyPr>
            <a:noAutofit/>
          </a:bodyPr>
          <a:lstStyle/>
          <a:p>
            <a:r>
              <a:rPr lang="en-US" sz="2800" b="1" i="1" dirty="0">
                <a:solidFill>
                  <a:srgbClr val="20A2DE"/>
                </a:solidFill>
                <a:latin typeface="Trajan Pro" panose="02020502050506020301" pitchFamily="18" charset="0"/>
              </a:rPr>
              <a:t>MAJOR PRICE DROP!</a:t>
            </a:r>
            <a:br>
              <a:rPr lang="en-US" sz="2800" b="1" i="1" dirty="0">
                <a:solidFill>
                  <a:srgbClr val="20A2DE"/>
                </a:solidFill>
                <a:latin typeface="Trajan Pro" panose="02020502050506020301" pitchFamily="18" charset="0"/>
              </a:rPr>
            </a:br>
            <a:r>
              <a:rPr lang="en-US" sz="2400" b="1" i="1" dirty="0">
                <a:solidFill>
                  <a:srgbClr val="20A2DE"/>
                </a:solidFill>
                <a:latin typeface="Trajan Pro" panose="02020502050506020301" pitchFamily="18" charset="0"/>
              </a:rPr>
              <a:t>DON'T MISS THIS DEAL!</a:t>
            </a:r>
            <a:endParaRPr lang="en-US" sz="3200" b="1" i="1" dirty="0">
              <a:solidFill>
                <a:srgbClr val="20A2DE"/>
              </a:solidFill>
              <a:latin typeface="Trajan Pro" panose="02020502050506020301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270867"/>
            <a:ext cx="7772399" cy="2554420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rgbClr val="5E5D5B"/>
                </a:solidFill>
                <a:latin typeface="Cambria" panose="02040503050406030204" pitchFamily="18" charset="0"/>
              </a:rPr>
              <a:t>Gorgeous elevated home on a private lot with PROTECTED WETLANDS, located in the Retreat at Beresford, 1.5 miles from I-526, a few minutes to Daniel Island. This open floor plan has hardwood floors, granite counters, tons of cabinet space, a tile backsplash, double ovens, 9 ft ceilings and a roomy master bedroom downstairs. Upstairs has a large loft area, 3 additional bedrooms, large bathroom AND an office. Relax on the screened-in porch and catch a breeze from Nowell Creek at the end of the street! The lot backs up to protected wetlands to ensure future privacy as well. Come see 489 Sanders Farm Lane today!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025534"/>
            <a:ext cx="776615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Cambria" panose="02040503050406030204" pitchFamily="18" charset="0"/>
              </a:rPr>
              <a:t>Lara Harpe</a:t>
            </a:r>
          </a:p>
          <a:p>
            <a:pPr algn="ctr"/>
            <a:r>
              <a:rPr lang="en-US" sz="1100" dirty="0">
                <a:latin typeface="Cambria" panose="02040503050406030204" pitchFamily="18" charset="0"/>
              </a:rPr>
              <a:t>Co-Owner, Broker/ Realtor</a:t>
            </a:r>
          </a:p>
          <a:p>
            <a:pPr algn="ctr"/>
            <a:r>
              <a:rPr lang="en-US" sz="1100" dirty="0">
                <a:latin typeface="Cambria" panose="02040503050406030204" pitchFamily="18" charset="0"/>
              </a:rPr>
              <a:t>Mobile 843-298-6669</a:t>
            </a:r>
          </a:p>
          <a:p>
            <a:pPr algn="ctr"/>
            <a:r>
              <a:rPr lang="en-US" sz="1100" dirty="0">
                <a:latin typeface="Cambria" panose="02040503050406030204" pitchFamily="18" charset="0"/>
                <a:hlinkClick r:id="rId4"/>
              </a:rPr>
              <a:t>Lara@thepulsecharleston.com</a:t>
            </a:r>
            <a:br>
              <a:rPr lang="en-US" sz="1100" dirty="0">
                <a:latin typeface="Cambria" panose="02040503050406030204" pitchFamily="18" charset="0"/>
              </a:rPr>
            </a:br>
            <a:r>
              <a:rPr lang="en-US" sz="1100" dirty="0">
                <a:latin typeface="Cambria" panose="02040503050406030204" pitchFamily="18" charset="0"/>
                <a:hlinkClick r:id="rId5"/>
              </a:rPr>
              <a:t>thepulsecharleston.com</a:t>
            </a:r>
            <a:endParaRPr lang="en-US" sz="1100" dirty="0">
              <a:latin typeface="Cambria" panose="0204050305040603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9525" y="5041384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20A2DE"/>
                </a:solidFill>
                <a:latin typeface="Cambria" panose="02040503050406030204" pitchFamily="18" charset="0"/>
              </a:rPr>
              <a:t>489 Sanders Farm Lane</a:t>
            </a:r>
          </a:p>
          <a:p>
            <a:pPr algn="ctr"/>
            <a:r>
              <a:rPr lang="en-US" sz="1800" b="1" dirty="0">
                <a:solidFill>
                  <a:srgbClr val="20A2DE"/>
                </a:solidFill>
                <a:latin typeface="Cambria" panose="02040503050406030204" pitchFamily="18" charset="0"/>
              </a:rPr>
              <a:t>Retreat at Beresford ~ Charleston, SC 29492</a:t>
            </a:r>
          </a:p>
          <a:p>
            <a:pPr algn="ctr"/>
            <a:r>
              <a:rPr lang="en-US" sz="1800" b="1" dirty="0">
                <a:solidFill>
                  <a:srgbClr val="20A2DE"/>
                </a:solidFill>
                <a:latin typeface="Cambria" panose="02040503050406030204" pitchFamily="18" charset="0"/>
              </a:rPr>
              <a:t>MLS# 18003792 ~ $400,000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1600"/>
            <a:ext cx="1506664" cy="100584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77440"/>
            <a:ext cx="1506664" cy="100584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5760"/>
            <a:ext cx="1506664" cy="100584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977553"/>
            <a:ext cx="1080847" cy="108084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347" y="8977553"/>
            <a:ext cx="1088053" cy="108084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736" y="1871600"/>
            <a:ext cx="1506664" cy="100584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736" y="2877440"/>
            <a:ext cx="1506664" cy="100584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736" y="865760"/>
            <a:ext cx="1506664" cy="100584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736" y="3883279"/>
            <a:ext cx="1506664" cy="100584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05F96FC-A0E9-4B0D-BBE1-AE53A23085C0}"/>
              </a:ext>
            </a:extLst>
          </p:cNvPr>
          <p:cNvSpPr/>
          <p:nvPr/>
        </p:nvSpPr>
        <p:spPr>
          <a:xfrm>
            <a:off x="1710220" y="4343400"/>
            <a:ext cx="4351961" cy="64633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600" b="1" i="1" dirty="0">
                <a:solidFill>
                  <a:srgbClr val="FFFF00"/>
                </a:solidFill>
              </a:rPr>
              <a:t>$10K Price Reduction!</a:t>
            </a:r>
          </a:p>
        </p:txBody>
      </p: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162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Trajan Pro</vt:lpstr>
      <vt:lpstr>Office Theme</vt:lpstr>
      <vt:lpstr>MAJOR PRICE DROP! DON'T MISS THIS DEAL!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23</cp:revision>
  <dcterms:created xsi:type="dcterms:W3CDTF">2006-08-16T00:00:00Z</dcterms:created>
  <dcterms:modified xsi:type="dcterms:W3CDTF">2019-04-17T19:06:07Z</dcterms:modified>
</cp:coreProperties>
</file>