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7772400" cy="10058400"/>
  <p:notesSz cx="6858000" cy="9144000"/>
  <p:defaultTex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1560" y="-1662"/>
      </p:cViewPr>
      <p:guideLst>
        <p:guide orient="horz" pos="3168"/>
        <p:guide pos="244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3124626"/>
            <a:ext cx="6606540" cy="2156036"/>
          </a:xfrm>
        </p:spPr>
        <p:txBody>
          <a:bodyPr/>
          <a:lstStyle/>
          <a:p>
            <a:r>
              <a:rPr lang="en-US" smtClean="0"/>
              <a:t>Click to edit Master title style</a:t>
            </a:r>
            <a:endParaRPr lang="en-US"/>
          </a:p>
        </p:txBody>
      </p:sp>
      <p:sp>
        <p:nvSpPr>
          <p:cNvPr id="3" name="Subtitle 2"/>
          <p:cNvSpPr>
            <a:spLocks noGrp="1"/>
          </p:cNvSpPr>
          <p:nvPr>
            <p:ph type="subTitle" idx="1"/>
          </p:nvPr>
        </p:nvSpPr>
        <p:spPr>
          <a:xfrm>
            <a:off x="1165860" y="5699760"/>
            <a:ext cx="5440680" cy="2570480"/>
          </a:xfrm>
        </p:spPr>
        <p:txBody>
          <a:bodyPr/>
          <a:lstStyle>
            <a:lvl1pPr marL="0" indent="0" algn="ctr">
              <a:buNone/>
              <a:defRPr>
                <a:solidFill>
                  <a:schemeClr val="tx1">
                    <a:tint val="75000"/>
                  </a:schemeClr>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34990" y="402804"/>
            <a:ext cx="1748790" cy="858223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8620" y="402804"/>
            <a:ext cx="5116830" cy="858223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4263180"/>
            <a:ext cx="6606540" cy="2200274"/>
          </a:xfrm>
        </p:spPr>
        <p:txBody>
          <a:bodyPr anchor="b"/>
          <a:lstStyle>
            <a:lvl1pPr marL="0" indent="0">
              <a:buNone/>
              <a:defRPr sz="2200">
                <a:solidFill>
                  <a:schemeClr val="tx1">
                    <a:tint val="75000"/>
                  </a:schemeClr>
                </a:solidFill>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8620" y="2346962"/>
            <a:ext cx="3432810" cy="6638079"/>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950970" y="2346962"/>
            <a:ext cx="3432810" cy="6638079"/>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251499"/>
            <a:ext cx="3434160" cy="938318"/>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388620" y="3189817"/>
            <a:ext cx="3434160" cy="5795222"/>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251499"/>
            <a:ext cx="3435508" cy="938318"/>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3948272" y="3189817"/>
            <a:ext cx="3435508" cy="5795222"/>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1" y="400474"/>
            <a:ext cx="2557066" cy="170434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038793" y="400474"/>
            <a:ext cx="4344988" cy="8584566"/>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1" y="2104814"/>
            <a:ext cx="2557066" cy="6880226"/>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1"/>
            <a:ext cx="4663440" cy="831216"/>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523445" y="898736"/>
            <a:ext cx="4663440" cy="60350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endParaRPr lang="en-US"/>
          </a:p>
        </p:txBody>
      </p:sp>
      <p:sp>
        <p:nvSpPr>
          <p:cNvPr id="4" name="Text Placeholder 3"/>
          <p:cNvSpPr>
            <a:spLocks noGrp="1"/>
          </p:cNvSpPr>
          <p:nvPr>
            <p:ph type="body" sz="half" idx="2"/>
          </p:nvPr>
        </p:nvSpPr>
        <p:spPr>
          <a:xfrm>
            <a:off x="1523445" y="7872097"/>
            <a:ext cx="4663440" cy="1180464"/>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620" y="402802"/>
            <a:ext cx="6995160" cy="1676400"/>
          </a:xfrm>
          <a:prstGeom prst="rect">
            <a:avLst/>
          </a:prstGeom>
        </p:spPr>
        <p:txBody>
          <a:bodyPr vert="horz" lIns="101882" tIns="50941" rIns="101882" bIns="5094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88620" y="2346962"/>
            <a:ext cx="6995160" cy="6638079"/>
          </a:xfrm>
          <a:prstGeom prst="rect">
            <a:avLst/>
          </a:prstGeom>
        </p:spPr>
        <p:txBody>
          <a:bodyPr vert="horz" lIns="101882" tIns="50941" rIns="101882" bIns="5094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88620" y="9322648"/>
            <a:ext cx="1813560" cy="535516"/>
          </a:xfrm>
          <a:prstGeom prst="rect">
            <a:avLst/>
          </a:prstGeom>
        </p:spPr>
        <p:txBody>
          <a:bodyPr vert="horz" lIns="101882" tIns="50941" rIns="101882" bIns="50941" rtlCol="0" anchor="ctr"/>
          <a:lstStyle>
            <a:lvl1pPr algn="l">
              <a:defRPr sz="1300">
                <a:solidFill>
                  <a:schemeClr val="tx1">
                    <a:tint val="75000"/>
                  </a:schemeClr>
                </a:solidFill>
              </a:defRPr>
            </a:lvl1pPr>
          </a:lstStyle>
          <a:p>
            <a:fld id="{1D8BD707-D9CF-40AE-B4C6-C98DA3205C09}" type="datetimeFigureOut">
              <a:rPr lang="en-US" smtClean="0"/>
              <a:pPr/>
              <a:t>11/17/2015</a:t>
            </a:fld>
            <a:endParaRPr lang="en-US"/>
          </a:p>
        </p:txBody>
      </p:sp>
      <p:sp>
        <p:nvSpPr>
          <p:cNvPr id="5" name="Footer Placeholder 4"/>
          <p:cNvSpPr>
            <a:spLocks noGrp="1"/>
          </p:cNvSpPr>
          <p:nvPr>
            <p:ph type="ftr" sz="quarter" idx="3"/>
          </p:nvPr>
        </p:nvSpPr>
        <p:spPr>
          <a:xfrm>
            <a:off x="2655570" y="9322648"/>
            <a:ext cx="2461260" cy="535516"/>
          </a:xfrm>
          <a:prstGeom prst="rect">
            <a:avLst/>
          </a:prstGeom>
        </p:spPr>
        <p:txBody>
          <a:bodyPr vert="horz" lIns="101882" tIns="50941" rIns="101882" bIns="50941"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570220" y="9322648"/>
            <a:ext cx="1813560" cy="535516"/>
          </a:xfrm>
          <a:prstGeom prst="rect">
            <a:avLst/>
          </a:prstGeom>
        </p:spPr>
        <p:txBody>
          <a:bodyPr vert="horz" lIns="101882" tIns="50941" rIns="101882" bIns="50941" rtlCol="0" anchor="ctr"/>
          <a:lstStyle>
            <a:lvl1pPr algn="r">
              <a:defRPr sz="13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18824" rtl="0" eaLnBrk="1" latinLnBrk="0" hangingPunct="1">
        <a:spcBef>
          <a:spcPct val="0"/>
        </a:spcBef>
        <a:buNone/>
        <a:defRPr sz="4900" kern="1200">
          <a:solidFill>
            <a:schemeClr val="tx1"/>
          </a:solidFill>
          <a:latin typeface="+mj-lt"/>
          <a:ea typeface="+mj-ea"/>
          <a:cs typeface="+mj-cs"/>
        </a:defRPr>
      </a:lvl1pPr>
    </p:titleStyle>
    <p:bodyStyle>
      <a:lvl1pPr marL="382059" indent="-382059" algn="l" defTabSz="1018824"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27795" indent="-318383" algn="l" defTabSz="1018824"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73531" indent="-254706" algn="l" defTabSz="1018824"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782943"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92355"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18" Type="http://schemas.openxmlformats.org/officeDocument/2006/relationships/image" Target="../media/image16.png"/><Relationship Id="rId3" Type="http://schemas.openxmlformats.org/officeDocument/2006/relationships/image" Target="../media/image2.JPG"/><Relationship Id="rId7" Type="http://schemas.openxmlformats.org/officeDocument/2006/relationships/image" Target="../media/image5.JPG"/><Relationship Id="rId12" Type="http://schemas.openxmlformats.org/officeDocument/2006/relationships/image" Target="../media/image10.JPG"/><Relationship Id="rId17" Type="http://schemas.openxmlformats.org/officeDocument/2006/relationships/image" Target="../media/image15.jpg"/><Relationship Id="rId2" Type="http://schemas.openxmlformats.org/officeDocument/2006/relationships/image" Target="../media/image1.JPG"/><Relationship Id="rId16"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hyperlink" Target="http://www.thepulsecharleston.com/" TargetMode="External"/><Relationship Id="rId11" Type="http://schemas.openxmlformats.org/officeDocument/2006/relationships/image" Target="../media/image9.JPG"/><Relationship Id="rId5" Type="http://schemas.openxmlformats.org/officeDocument/2006/relationships/image" Target="../media/image4.JPG"/><Relationship Id="rId15" Type="http://schemas.openxmlformats.org/officeDocument/2006/relationships/image" Target="../media/image13.JPG"/><Relationship Id="rId10" Type="http://schemas.openxmlformats.org/officeDocument/2006/relationships/image" Target="../media/image8.JPG"/><Relationship Id="rId19" Type="http://schemas.openxmlformats.org/officeDocument/2006/relationships/image" Target="../media/image17.jpg"/><Relationship Id="rId4" Type="http://schemas.openxmlformats.org/officeDocument/2006/relationships/image" Target="../media/image3.JPG"/><Relationship Id="rId9" Type="http://schemas.openxmlformats.org/officeDocument/2006/relationships/image" Target="../media/image7.JPG"/><Relationship Id="rId1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3058681" y="4145878"/>
            <a:ext cx="1648795" cy="1097280"/>
          </a:xfrm>
          <a:prstGeom prst="rect">
            <a:avLst/>
          </a:prstGeom>
          <a:ln w="12700">
            <a:solidFill>
              <a:schemeClr val="bg1"/>
            </a:solidFill>
          </a:ln>
        </p:spPr>
      </p:pic>
      <p:pic>
        <p:nvPicPr>
          <p:cNvPr id="26" name="Picture 25"/>
          <p:cNvPicPr>
            <a:picLocks noChangeAspect="1"/>
          </p:cNvPicPr>
          <p:nvPr/>
        </p:nvPicPr>
        <p:blipFill>
          <a:blip r:embed="rId3"/>
          <a:stretch>
            <a:fillRect/>
          </a:stretch>
        </p:blipFill>
        <p:spPr>
          <a:xfrm>
            <a:off x="1398580" y="4145878"/>
            <a:ext cx="1648794" cy="1097280"/>
          </a:xfrm>
          <a:prstGeom prst="rect">
            <a:avLst/>
          </a:prstGeom>
          <a:ln w="12700">
            <a:solidFill>
              <a:schemeClr val="bg1"/>
            </a:solidFill>
          </a:ln>
        </p:spPr>
      </p:pic>
      <p:pic>
        <p:nvPicPr>
          <p:cNvPr id="27" name="Picture 26"/>
          <p:cNvPicPr>
            <a:picLocks noChangeAspect="1"/>
          </p:cNvPicPr>
          <p:nvPr/>
        </p:nvPicPr>
        <p:blipFill>
          <a:blip r:embed="rId4"/>
          <a:stretch>
            <a:fillRect/>
          </a:stretch>
        </p:blipFill>
        <p:spPr>
          <a:xfrm>
            <a:off x="4718783" y="4145878"/>
            <a:ext cx="1648794" cy="1097280"/>
          </a:xfrm>
          <a:prstGeom prst="rect">
            <a:avLst/>
          </a:prstGeom>
          <a:ln w="12700">
            <a:solidFill>
              <a:schemeClr val="bg1"/>
            </a:solidFill>
          </a:ln>
        </p:spPr>
      </p:pic>
      <p:pic>
        <p:nvPicPr>
          <p:cNvPr id="7" name="Picture 6"/>
          <p:cNvPicPr>
            <a:picLocks noChangeAspect="1"/>
          </p:cNvPicPr>
          <p:nvPr/>
        </p:nvPicPr>
        <p:blipFill>
          <a:blip r:embed="rId5"/>
          <a:stretch>
            <a:fillRect/>
          </a:stretch>
        </p:blipFill>
        <p:spPr>
          <a:xfrm>
            <a:off x="1238633" y="609599"/>
            <a:ext cx="5288890" cy="3519783"/>
          </a:xfrm>
          <a:prstGeom prst="rect">
            <a:avLst/>
          </a:prstGeom>
          <a:ln w="12700">
            <a:solidFill>
              <a:schemeClr val="bg1"/>
            </a:solidFill>
          </a:ln>
        </p:spPr>
      </p:pic>
      <p:sp>
        <p:nvSpPr>
          <p:cNvPr id="2" name="Title 1"/>
          <p:cNvSpPr>
            <a:spLocks noGrp="1"/>
          </p:cNvSpPr>
          <p:nvPr>
            <p:ph type="ctrTitle"/>
          </p:nvPr>
        </p:nvSpPr>
        <p:spPr>
          <a:xfrm>
            <a:off x="0" y="0"/>
            <a:ext cx="7772400" cy="533400"/>
          </a:xfrm>
        </p:spPr>
        <p:txBody>
          <a:bodyPr>
            <a:noAutofit/>
          </a:bodyPr>
          <a:lstStyle/>
          <a:p>
            <a:r>
              <a:rPr lang="en-US" sz="3200" b="1" i="1" dirty="0">
                <a:solidFill>
                  <a:srgbClr val="FF0000"/>
                </a:solidFill>
                <a:latin typeface="Cambria" panose="02040503050406030204" pitchFamily="18" charset="0"/>
              </a:rPr>
              <a:t>Price </a:t>
            </a:r>
            <a:r>
              <a:rPr lang="en-US" sz="3200" b="1" i="1" dirty="0" smtClean="0">
                <a:solidFill>
                  <a:srgbClr val="FF0000"/>
                </a:solidFill>
                <a:latin typeface="Cambria" panose="02040503050406030204" pitchFamily="18" charset="0"/>
              </a:rPr>
              <a:t>Reduced </a:t>
            </a:r>
            <a:r>
              <a:rPr lang="en-US" sz="3200" b="1" i="1" dirty="0">
                <a:solidFill>
                  <a:srgbClr val="FF0000"/>
                </a:solidFill>
                <a:latin typeface="Cambria" panose="02040503050406030204" pitchFamily="18" charset="0"/>
              </a:rPr>
              <a:t>in </a:t>
            </a:r>
            <a:r>
              <a:rPr lang="en-US" sz="3200" b="1" i="1" dirty="0" smtClean="0">
                <a:solidFill>
                  <a:srgbClr val="FF0000"/>
                </a:solidFill>
                <a:latin typeface="Cambria" panose="02040503050406030204" pitchFamily="18" charset="0"/>
              </a:rPr>
              <a:t>the </a:t>
            </a:r>
            <a:r>
              <a:rPr lang="en-US" sz="3200" b="1" i="1" dirty="0" smtClean="0">
                <a:solidFill>
                  <a:srgbClr val="FF0000"/>
                </a:solidFill>
                <a:latin typeface="Cambria" panose="02040503050406030204" pitchFamily="18" charset="0"/>
              </a:rPr>
              <a:t>Retreat </a:t>
            </a:r>
            <a:r>
              <a:rPr lang="en-US" sz="3200" b="1" i="1" dirty="0">
                <a:solidFill>
                  <a:srgbClr val="FF0000"/>
                </a:solidFill>
                <a:latin typeface="Cambria" panose="02040503050406030204" pitchFamily="18" charset="0"/>
              </a:rPr>
              <a:t>at Beresford</a:t>
            </a:r>
            <a:endParaRPr lang="en-US" sz="3200" b="1" i="1" dirty="0">
              <a:solidFill>
                <a:srgbClr val="FF0000"/>
              </a:solidFill>
              <a:latin typeface="Cambria" panose="02040503050406030204" pitchFamily="18" charset="0"/>
            </a:endParaRPr>
          </a:p>
        </p:txBody>
      </p:sp>
      <p:sp>
        <p:nvSpPr>
          <p:cNvPr id="3" name="Subtitle 2"/>
          <p:cNvSpPr>
            <a:spLocks noGrp="1"/>
          </p:cNvSpPr>
          <p:nvPr>
            <p:ph type="subTitle" idx="1"/>
          </p:nvPr>
        </p:nvSpPr>
        <p:spPr>
          <a:xfrm>
            <a:off x="0" y="5943600"/>
            <a:ext cx="7772399" cy="2946778"/>
          </a:xfrm>
        </p:spPr>
        <p:txBody>
          <a:bodyPr anchor="ctr">
            <a:noAutofit/>
          </a:bodyPr>
          <a:lstStyle/>
          <a:p>
            <a:r>
              <a:rPr lang="en-US" sz="1500" dirty="0">
                <a:latin typeface="Cambria" panose="02040503050406030204" pitchFamily="18" charset="0"/>
              </a:rPr>
              <a:t>Just one year old and in pristine condition! You will not want to miss this house! Located in the Retreat at Beresford, just 1.5 miles from 526, a few minutes to Daniel Island and 7 minutes to Mt Pleasant, it's where all the growth is headed. This 4 bedroom 2.5 bath home has an open floor plan with beautiful upgrades and custom window treatments. Hardwood floors extend throughout the great room, kitchen and dining area and are complimented by the crisp white cabinets and new backsplash. The kitchen also boasts tons of cabinet space, double ovens wall ovens, drop in cooktop, and a stainless steel refrigerator that conveys. The first floor additionally includes the spacious master bedroom suite &amp; a sunny laundry room. Upstairs has 3 additional bedrooms with a shared hall bath, a huge bonus loft area AND study/office. A screened-in back porch makes it easy to enjoy the private lot backing up to a stream. The fully fenced backyard is complete with a brand new swing set. There is great storage in the 2 car garage which extends underneath the entire home.</a:t>
            </a:r>
            <a:endParaRPr lang="en-US" sz="1500" dirty="0">
              <a:latin typeface="Cambria" panose="02040503050406030204" pitchFamily="18" charset="0"/>
            </a:endParaRPr>
          </a:p>
        </p:txBody>
      </p:sp>
      <p:sp>
        <p:nvSpPr>
          <p:cNvPr id="4" name="Rectangle 3"/>
          <p:cNvSpPr/>
          <p:nvPr/>
        </p:nvSpPr>
        <p:spPr>
          <a:xfrm>
            <a:off x="1080848" y="9040923"/>
            <a:ext cx="2805352" cy="954107"/>
          </a:xfrm>
          <a:prstGeom prst="rect">
            <a:avLst/>
          </a:prstGeom>
        </p:spPr>
        <p:txBody>
          <a:bodyPr wrap="square">
            <a:spAutoFit/>
          </a:bodyPr>
          <a:lstStyle/>
          <a:p>
            <a:r>
              <a:rPr lang="en-US" sz="1200" b="1" dirty="0">
                <a:latin typeface="Cambria" panose="02040503050406030204" pitchFamily="18" charset="0"/>
              </a:rPr>
              <a:t>Lara Harpe</a:t>
            </a:r>
          </a:p>
          <a:p>
            <a:r>
              <a:rPr lang="en-US" sz="1100" dirty="0">
                <a:latin typeface="Cambria" panose="02040503050406030204" pitchFamily="18" charset="0"/>
              </a:rPr>
              <a:t>Co-Owner</a:t>
            </a:r>
          </a:p>
          <a:p>
            <a:r>
              <a:rPr lang="en-US" sz="1100" dirty="0">
                <a:latin typeface="Cambria" panose="02040503050406030204" pitchFamily="18" charset="0"/>
              </a:rPr>
              <a:t>Broker/ Realtor</a:t>
            </a:r>
          </a:p>
          <a:p>
            <a:r>
              <a:rPr lang="en-US" sz="1100" dirty="0">
                <a:latin typeface="Cambria" panose="02040503050406030204" pitchFamily="18" charset="0"/>
              </a:rPr>
              <a:t>Mobile 843-298-6669</a:t>
            </a:r>
          </a:p>
          <a:p>
            <a:r>
              <a:rPr lang="en-US" sz="1100" dirty="0">
                <a:latin typeface="Cambria" panose="02040503050406030204" pitchFamily="18" charset="0"/>
              </a:rPr>
              <a:t>Lara@thepulsecharleston.com</a:t>
            </a:r>
            <a:endParaRPr lang="en-US" sz="1000" dirty="0">
              <a:solidFill>
                <a:schemeClr val="accent1">
                  <a:lumMod val="75000"/>
                </a:schemeClr>
              </a:solidFill>
              <a:latin typeface="Cambria" panose="02040503050406030204" pitchFamily="18" charset="0"/>
            </a:endParaRPr>
          </a:p>
        </p:txBody>
      </p:sp>
      <p:sp>
        <p:nvSpPr>
          <p:cNvPr id="6" name="Rectangle 5"/>
          <p:cNvSpPr/>
          <p:nvPr/>
        </p:nvSpPr>
        <p:spPr>
          <a:xfrm>
            <a:off x="0" y="9829800"/>
            <a:ext cx="7772400" cy="230832"/>
          </a:xfrm>
          <a:prstGeom prst="rect">
            <a:avLst/>
          </a:prstGeom>
        </p:spPr>
        <p:txBody>
          <a:bodyPr wrap="square">
            <a:spAutoFit/>
          </a:bodyPr>
          <a:lstStyle/>
          <a:p>
            <a:pPr algn="ctr"/>
            <a:r>
              <a:rPr lang="en-US" sz="900" dirty="0">
                <a:hlinkClick r:id="rId6"/>
              </a:rPr>
              <a:t>thepulsecharleston.com</a:t>
            </a:r>
            <a:endParaRPr lang="en-US" sz="900" dirty="0">
              <a:latin typeface="Cambria" panose="02040503050406030204" pitchFamily="18" charset="0"/>
            </a:endParaRPr>
          </a:p>
        </p:txBody>
      </p:sp>
      <p:sp>
        <p:nvSpPr>
          <p:cNvPr id="8" name="Rectangle 7"/>
          <p:cNvSpPr/>
          <p:nvPr/>
        </p:nvSpPr>
        <p:spPr>
          <a:xfrm>
            <a:off x="1" y="5253065"/>
            <a:ext cx="7772400" cy="800219"/>
          </a:xfrm>
          <a:prstGeom prst="rect">
            <a:avLst/>
          </a:prstGeom>
        </p:spPr>
        <p:txBody>
          <a:bodyPr wrap="square">
            <a:spAutoFit/>
          </a:bodyPr>
          <a:lstStyle/>
          <a:p>
            <a:pPr algn="ctr"/>
            <a:r>
              <a:rPr lang="en-US" sz="2800" b="1" dirty="0">
                <a:latin typeface="Cambria" panose="02040503050406030204" pitchFamily="18" charset="0"/>
              </a:rPr>
              <a:t>489 Sanders Farm </a:t>
            </a:r>
            <a:r>
              <a:rPr lang="en-US" sz="2800" b="1" dirty="0" smtClean="0">
                <a:latin typeface="Cambria" panose="02040503050406030204" pitchFamily="18" charset="0"/>
              </a:rPr>
              <a:t>Lane</a:t>
            </a:r>
          </a:p>
          <a:p>
            <a:pPr algn="ctr"/>
            <a:r>
              <a:rPr lang="en-US" sz="1800" b="1" dirty="0">
                <a:latin typeface="Cambria" panose="02040503050406030204" pitchFamily="18" charset="0"/>
              </a:rPr>
              <a:t>Charleston, SC 29492 ~ MLS# 15024989 ~ $395,000</a:t>
            </a:r>
            <a:endParaRPr lang="en-US" sz="1800" b="1" dirty="0">
              <a:latin typeface="Cambria" panose="02040503050406030204" pitchFamily="18" charset="0"/>
            </a:endParaRPr>
          </a:p>
        </p:txBody>
      </p:sp>
      <p:pic>
        <p:nvPicPr>
          <p:cNvPr id="9" name="Picture 8"/>
          <p:cNvPicPr>
            <a:picLocks noChangeAspect="1"/>
          </p:cNvPicPr>
          <p:nvPr/>
        </p:nvPicPr>
        <p:blipFill>
          <a:blip r:embed="rId7"/>
          <a:stretch>
            <a:fillRect/>
          </a:stretch>
        </p:blipFill>
        <p:spPr>
          <a:xfrm>
            <a:off x="6367577" y="2464762"/>
            <a:ext cx="1387272" cy="923236"/>
          </a:xfrm>
          <a:prstGeom prst="rect">
            <a:avLst/>
          </a:prstGeom>
          <a:ln w="12700">
            <a:solidFill>
              <a:schemeClr val="bg1"/>
            </a:solidFill>
          </a:ln>
        </p:spPr>
      </p:pic>
      <p:pic>
        <p:nvPicPr>
          <p:cNvPr id="14" name="Picture 13"/>
          <p:cNvPicPr>
            <a:picLocks noChangeAspect="1"/>
          </p:cNvPicPr>
          <p:nvPr/>
        </p:nvPicPr>
        <p:blipFill>
          <a:blip r:embed="rId8"/>
          <a:stretch>
            <a:fillRect/>
          </a:stretch>
        </p:blipFill>
        <p:spPr>
          <a:xfrm>
            <a:off x="6367577" y="3392343"/>
            <a:ext cx="1387272" cy="923236"/>
          </a:xfrm>
          <a:prstGeom prst="rect">
            <a:avLst/>
          </a:prstGeom>
          <a:ln w="12700">
            <a:solidFill>
              <a:schemeClr val="bg1"/>
            </a:solidFill>
          </a:ln>
        </p:spPr>
      </p:pic>
      <p:pic>
        <p:nvPicPr>
          <p:cNvPr id="15" name="Picture 14"/>
          <p:cNvPicPr>
            <a:picLocks noChangeAspect="1"/>
          </p:cNvPicPr>
          <p:nvPr/>
        </p:nvPicPr>
        <p:blipFill>
          <a:blip r:embed="rId9"/>
          <a:stretch>
            <a:fillRect/>
          </a:stretch>
        </p:blipFill>
        <p:spPr>
          <a:xfrm>
            <a:off x="6367577" y="609599"/>
            <a:ext cx="1387272" cy="923236"/>
          </a:xfrm>
          <a:prstGeom prst="rect">
            <a:avLst/>
          </a:prstGeom>
          <a:ln w="12700">
            <a:solidFill>
              <a:schemeClr val="bg1"/>
            </a:solidFill>
          </a:ln>
        </p:spPr>
      </p:pic>
      <p:pic>
        <p:nvPicPr>
          <p:cNvPr id="18" name="Picture 17"/>
          <p:cNvPicPr>
            <a:picLocks noChangeAspect="1"/>
          </p:cNvPicPr>
          <p:nvPr/>
        </p:nvPicPr>
        <p:blipFill>
          <a:blip r:embed="rId10"/>
          <a:stretch>
            <a:fillRect/>
          </a:stretch>
        </p:blipFill>
        <p:spPr>
          <a:xfrm>
            <a:off x="18927" y="1537180"/>
            <a:ext cx="1387273" cy="923237"/>
          </a:xfrm>
          <a:prstGeom prst="rect">
            <a:avLst/>
          </a:prstGeom>
          <a:ln w="12700">
            <a:solidFill>
              <a:schemeClr val="bg1"/>
            </a:solidFill>
          </a:ln>
        </p:spPr>
      </p:pic>
      <p:pic>
        <p:nvPicPr>
          <p:cNvPr id="19" name="Picture 18"/>
          <p:cNvPicPr>
            <a:picLocks noChangeAspect="1"/>
          </p:cNvPicPr>
          <p:nvPr/>
        </p:nvPicPr>
        <p:blipFill>
          <a:blip r:embed="rId11"/>
          <a:stretch>
            <a:fillRect/>
          </a:stretch>
        </p:blipFill>
        <p:spPr>
          <a:xfrm>
            <a:off x="6367577" y="1537180"/>
            <a:ext cx="1387273" cy="923237"/>
          </a:xfrm>
          <a:prstGeom prst="rect">
            <a:avLst/>
          </a:prstGeom>
          <a:ln w="12700">
            <a:solidFill>
              <a:schemeClr val="bg1"/>
            </a:solidFill>
          </a:ln>
        </p:spPr>
      </p:pic>
      <p:pic>
        <p:nvPicPr>
          <p:cNvPr id="20" name="Picture 19"/>
          <p:cNvPicPr>
            <a:picLocks noChangeAspect="1"/>
          </p:cNvPicPr>
          <p:nvPr/>
        </p:nvPicPr>
        <p:blipFill>
          <a:blip r:embed="rId12"/>
          <a:stretch>
            <a:fillRect/>
          </a:stretch>
        </p:blipFill>
        <p:spPr>
          <a:xfrm>
            <a:off x="18927" y="2464761"/>
            <a:ext cx="1387273" cy="923237"/>
          </a:xfrm>
          <a:prstGeom prst="rect">
            <a:avLst/>
          </a:prstGeom>
          <a:ln w="12700">
            <a:solidFill>
              <a:schemeClr val="bg1"/>
            </a:solidFill>
          </a:ln>
        </p:spPr>
      </p:pic>
      <p:pic>
        <p:nvPicPr>
          <p:cNvPr id="21" name="Picture 20"/>
          <p:cNvPicPr>
            <a:picLocks noChangeAspect="1"/>
          </p:cNvPicPr>
          <p:nvPr/>
        </p:nvPicPr>
        <p:blipFill>
          <a:blip r:embed="rId13"/>
          <a:stretch>
            <a:fillRect/>
          </a:stretch>
        </p:blipFill>
        <p:spPr>
          <a:xfrm>
            <a:off x="18927" y="609599"/>
            <a:ext cx="1387273" cy="923237"/>
          </a:xfrm>
          <a:prstGeom prst="rect">
            <a:avLst/>
          </a:prstGeom>
          <a:ln w="12700">
            <a:solidFill>
              <a:schemeClr val="bg1"/>
            </a:solidFill>
          </a:ln>
        </p:spPr>
      </p:pic>
      <p:pic>
        <p:nvPicPr>
          <p:cNvPr id="22" name="Picture 21"/>
          <p:cNvPicPr>
            <a:picLocks noChangeAspect="1"/>
          </p:cNvPicPr>
          <p:nvPr/>
        </p:nvPicPr>
        <p:blipFill>
          <a:blip r:embed="rId14"/>
          <a:stretch>
            <a:fillRect/>
          </a:stretch>
        </p:blipFill>
        <p:spPr>
          <a:xfrm>
            <a:off x="18927" y="3392342"/>
            <a:ext cx="1387273" cy="923237"/>
          </a:xfrm>
          <a:prstGeom prst="rect">
            <a:avLst/>
          </a:prstGeom>
          <a:ln w="12700">
            <a:solidFill>
              <a:schemeClr val="bg1"/>
            </a:solidFill>
          </a:ln>
        </p:spPr>
      </p:pic>
      <p:pic>
        <p:nvPicPr>
          <p:cNvPr id="24" name="Picture 23"/>
          <p:cNvPicPr>
            <a:picLocks noChangeAspect="1"/>
          </p:cNvPicPr>
          <p:nvPr/>
        </p:nvPicPr>
        <p:blipFill>
          <a:blip r:embed="rId15"/>
          <a:stretch>
            <a:fillRect/>
          </a:stretch>
        </p:blipFill>
        <p:spPr>
          <a:xfrm>
            <a:off x="18928" y="4319922"/>
            <a:ext cx="1387272" cy="923236"/>
          </a:xfrm>
          <a:prstGeom prst="rect">
            <a:avLst/>
          </a:prstGeom>
          <a:ln w="12700">
            <a:solidFill>
              <a:schemeClr val="bg1"/>
            </a:solidFill>
          </a:ln>
        </p:spPr>
      </p:pic>
      <p:pic>
        <p:nvPicPr>
          <p:cNvPr id="28" name="Picture 27"/>
          <p:cNvPicPr>
            <a:picLocks noChangeAspect="1"/>
          </p:cNvPicPr>
          <p:nvPr/>
        </p:nvPicPr>
        <p:blipFill>
          <a:blip r:embed="rId16"/>
          <a:stretch>
            <a:fillRect/>
          </a:stretch>
        </p:blipFill>
        <p:spPr>
          <a:xfrm>
            <a:off x="6367577" y="4319922"/>
            <a:ext cx="1387272" cy="923236"/>
          </a:xfrm>
          <a:prstGeom prst="rect">
            <a:avLst/>
          </a:prstGeom>
          <a:ln w="12700">
            <a:solidFill>
              <a:schemeClr val="bg1"/>
            </a:solidFill>
          </a:ln>
        </p:spPr>
      </p:pic>
      <p:pic>
        <p:nvPicPr>
          <p:cNvPr id="10" name="Picture 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 y="8977553"/>
            <a:ext cx="1080847" cy="1080847"/>
          </a:xfrm>
          <a:prstGeom prst="rect">
            <a:avLst/>
          </a:prstGeom>
        </p:spPr>
      </p:pic>
      <p:pic>
        <p:nvPicPr>
          <p:cNvPr id="11" name="Picture 1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25912" y="8977553"/>
            <a:ext cx="920576" cy="914479"/>
          </a:xfrm>
          <a:prstGeom prst="rect">
            <a:avLst/>
          </a:prstGeom>
        </p:spPr>
      </p:pic>
      <p:pic>
        <p:nvPicPr>
          <p:cNvPr id="29" name="Picture 2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691553" y="8977553"/>
            <a:ext cx="1080847" cy="1080847"/>
          </a:xfrm>
          <a:prstGeom prst="rect">
            <a:avLst/>
          </a:prstGeom>
        </p:spPr>
      </p:pic>
      <p:sp>
        <p:nvSpPr>
          <p:cNvPr id="30" name="Rectangle 29"/>
          <p:cNvSpPr/>
          <p:nvPr/>
        </p:nvSpPr>
        <p:spPr>
          <a:xfrm>
            <a:off x="3886200" y="9040923"/>
            <a:ext cx="2805352" cy="954107"/>
          </a:xfrm>
          <a:prstGeom prst="rect">
            <a:avLst/>
          </a:prstGeom>
        </p:spPr>
        <p:txBody>
          <a:bodyPr wrap="square">
            <a:spAutoFit/>
          </a:bodyPr>
          <a:lstStyle/>
          <a:p>
            <a:pPr algn="r"/>
            <a:r>
              <a:rPr lang="en-US" sz="1200" b="1" dirty="0">
                <a:latin typeface="Cambria" panose="02040503050406030204" pitchFamily="18" charset="0"/>
              </a:rPr>
              <a:t>Stacey Boucher</a:t>
            </a:r>
          </a:p>
          <a:p>
            <a:pPr algn="r"/>
            <a:r>
              <a:rPr lang="en-US" sz="1100" dirty="0">
                <a:latin typeface="Cambria" panose="02040503050406030204" pitchFamily="18" charset="0"/>
              </a:rPr>
              <a:t>Co-Owner</a:t>
            </a:r>
          </a:p>
          <a:p>
            <a:pPr algn="r"/>
            <a:r>
              <a:rPr lang="en-US" sz="1100" dirty="0">
                <a:latin typeface="Cambria" panose="02040503050406030204" pitchFamily="18" charset="0"/>
              </a:rPr>
              <a:t>Broker/ Realtor</a:t>
            </a:r>
          </a:p>
          <a:p>
            <a:pPr algn="r"/>
            <a:r>
              <a:rPr lang="en-US" sz="1100" dirty="0">
                <a:latin typeface="Cambria" panose="02040503050406030204" pitchFamily="18" charset="0"/>
              </a:rPr>
              <a:t>Mobile 843-817-8963</a:t>
            </a:r>
          </a:p>
          <a:p>
            <a:pPr algn="r"/>
            <a:r>
              <a:rPr lang="en-US" sz="1100" dirty="0">
                <a:latin typeface="Cambria" panose="02040503050406030204" pitchFamily="18" charset="0"/>
              </a:rPr>
              <a:t>Stacey@thepulsecharleston.com</a:t>
            </a:r>
            <a:endParaRPr lang="en-US" sz="1000" dirty="0">
              <a:solidFill>
                <a:schemeClr val="accent1">
                  <a:lumMod val="75000"/>
                </a:schemeClr>
              </a:solidFill>
              <a:latin typeface="Cambria" panose="02040503050406030204" pitchFamily="18" charset="0"/>
            </a:endParaRPr>
          </a:p>
        </p:txBody>
      </p:sp>
    </p:spTree>
    <p:extLst>
      <p:ext uri="{BB962C8B-B14F-4D97-AF65-F5344CB8AC3E}">
        <p14:creationId xmlns:p14="http://schemas.microsoft.com/office/powerpoint/2010/main" val="6823445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TotalTime>
  <Words>244</Words>
  <Application>Microsoft Office PowerPoint</Application>
  <PresentationFormat>Custom</PresentationFormat>
  <Paragraphs>15</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Cambria</vt:lpstr>
      <vt:lpstr>Office Theme</vt:lpstr>
      <vt:lpstr>Price Reduced in the Retreat at Beresford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 DEAL ON JOHNS ISLAND!</dc:title>
  <dc:creator>CVH360</dc:creator>
  <cp:lastModifiedBy>A. Thomas Price</cp:lastModifiedBy>
  <cp:revision>13</cp:revision>
  <dcterms:created xsi:type="dcterms:W3CDTF">2006-08-16T00:00:00Z</dcterms:created>
  <dcterms:modified xsi:type="dcterms:W3CDTF">2015-11-17T13:14:53Z</dcterms:modified>
</cp:coreProperties>
</file>