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D2764"/>
    <a:srgbClr val="CECFCC"/>
    <a:srgbClr val="B6B7B5"/>
    <a:srgbClr val="2750A9"/>
    <a:srgbClr val="224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0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2970" y="5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381000" y="1244600"/>
            <a:ext cx="7010400" cy="2730500"/>
          </a:xfrm>
          <a:prstGeom prst="rect">
            <a:avLst/>
          </a:prstGeom>
          <a:ln>
            <a:noFill/>
          </a:ln>
        </p:spPr>
      </p:sp>
      <p:sp>
        <p:nvSpPr>
          <p:cNvPr id="23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5670550" y="40195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Drag picture</a:t>
            </a:r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5670550" y="52768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Drag picture</a:t>
            </a:r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3903132" y="52768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Drag picture</a:t>
            </a:r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3903132" y="4019550"/>
            <a:ext cx="1720850" cy="12065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Drag picture</a:t>
            </a:r>
          </a:p>
        </p:txBody>
      </p:sp>
      <p:sp>
        <p:nvSpPr>
          <p:cNvPr id="27" name="Picture Placeholder 22"/>
          <p:cNvSpPr>
            <a:spLocks noGrp="1"/>
          </p:cNvSpPr>
          <p:nvPr>
            <p:ph type="pic" sz="quarter" idx="20"/>
          </p:nvPr>
        </p:nvSpPr>
        <p:spPr>
          <a:xfrm>
            <a:off x="381000" y="4019550"/>
            <a:ext cx="3476413" cy="2463800"/>
          </a:xfrm>
          <a:prstGeom prst="rect">
            <a:avLst/>
          </a:prstGeom>
        </p:spPr>
        <p:txBody>
          <a:bodyPr vert="horz"/>
          <a:lstStyle>
            <a:lvl1pPr>
              <a:defRPr sz="2000"/>
            </a:lvl1pPr>
          </a:lstStyle>
          <a:p>
            <a:r>
              <a:rPr lang="en-US" dirty="0"/>
              <a:t>Drag picture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1" hasCustomPrompt="1"/>
          </p:nvPr>
        </p:nvSpPr>
        <p:spPr>
          <a:xfrm>
            <a:off x="4597400" y="279400"/>
            <a:ext cx="2794000" cy="5334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94603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33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371140" y="354842"/>
            <a:ext cx="7030119" cy="3316331"/>
          </a:xfrm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Rectangle 8"/>
          <p:cNvSpPr/>
          <p:nvPr/>
        </p:nvSpPr>
        <p:spPr>
          <a:xfrm>
            <a:off x="371140" y="8137238"/>
            <a:ext cx="4392417" cy="16466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tretch>
            <a:fillRect/>
          </a:stretch>
        </p:blipFill>
        <p:spPr>
          <a:xfrm>
            <a:off x="5680411" y="3840525"/>
            <a:ext cx="1720849" cy="1054536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tretch>
            <a:fillRect/>
          </a:stretch>
        </p:blipFill>
        <p:spPr>
          <a:xfrm>
            <a:off x="5684815" y="5029200"/>
            <a:ext cx="1720850" cy="1166496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8"/>
          </p:nvPr>
        </p:nvPicPr>
        <p:blipFill>
          <a:blip r:embed="rId5"/>
          <a:stretch>
            <a:fillRect/>
          </a:stretch>
        </p:blipFill>
        <p:spPr>
          <a:xfrm>
            <a:off x="3903132" y="5029199"/>
            <a:ext cx="1720850" cy="1166497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9"/>
          </p:nvPr>
        </p:nvPicPr>
        <p:blipFill>
          <a:blip r:embed="rId6"/>
          <a:stretch>
            <a:fillRect/>
          </a:stretch>
        </p:blipFill>
        <p:spPr>
          <a:xfrm>
            <a:off x="3903132" y="3840525"/>
            <a:ext cx="1720849" cy="1054536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20"/>
          </p:nvPr>
        </p:nvPicPr>
        <p:blipFill>
          <a:blip r:embed="rId7"/>
          <a:stretch>
            <a:fillRect/>
          </a:stretch>
        </p:blipFill>
        <p:spPr>
          <a:xfrm>
            <a:off x="379142" y="3840525"/>
            <a:ext cx="3443774" cy="2355172"/>
          </a:xfr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4874810" y="9079431"/>
            <a:ext cx="2611002" cy="103105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For Showings Call:</a:t>
            </a:r>
          </a:p>
          <a:p>
            <a:pPr algn="ctr"/>
            <a:r>
              <a:rPr lang="en-US" sz="2000" b="1" dirty="0"/>
              <a:t> 843-343-3030</a:t>
            </a:r>
          </a:p>
          <a:p>
            <a:pPr algn="ctr"/>
            <a:endParaRPr lang="en-US" sz="1050" dirty="0"/>
          </a:p>
          <a:p>
            <a:pPr algn="ctr"/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421628" y="8137238"/>
            <a:ext cx="97975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300" dirty="0"/>
              <a:t>Bedrooms:</a:t>
            </a:r>
          </a:p>
          <a:p>
            <a:r>
              <a:rPr lang="en-US" sz="1300" dirty="0"/>
              <a:t>Bathrooms:</a:t>
            </a:r>
          </a:p>
          <a:p>
            <a:r>
              <a:rPr lang="en-US" sz="1300" dirty="0" err="1"/>
              <a:t>Sq</a:t>
            </a:r>
            <a:r>
              <a:rPr lang="en-US" sz="1300" dirty="0"/>
              <a:t> Ft:</a:t>
            </a:r>
          </a:p>
          <a:p>
            <a:r>
              <a:rPr lang="en-US" sz="1300" dirty="0"/>
              <a:t>Garage:</a:t>
            </a:r>
          </a:p>
          <a:p>
            <a:r>
              <a:rPr lang="en-US" sz="1300" dirty="0"/>
              <a:t>Lot Size: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1061" y="8137238"/>
            <a:ext cx="127847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300" dirty="0"/>
              <a:t>3</a:t>
            </a:r>
          </a:p>
          <a:p>
            <a:r>
              <a:rPr lang="en-US" sz="1300" dirty="0"/>
              <a:t>2</a:t>
            </a:r>
          </a:p>
          <a:p>
            <a:r>
              <a:rPr lang="en-US" sz="1300" dirty="0"/>
              <a:t>1444</a:t>
            </a:r>
          </a:p>
          <a:p>
            <a:r>
              <a:rPr lang="en-US" sz="1300" dirty="0"/>
              <a:t>2-Car</a:t>
            </a:r>
          </a:p>
          <a:p>
            <a:r>
              <a:rPr lang="en-US" sz="1300" dirty="0"/>
              <a:t>0.79 Acres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53268" y="8130856"/>
            <a:ext cx="1612489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300" dirty="0"/>
              <a:t>Year Built:</a:t>
            </a:r>
          </a:p>
          <a:p>
            <a:r>
              <a:rPr lang="en-US" sz="1300" dirty="0"/>
              <a:t>New Roof:</a:t>
            </a:r>
          </a:p>
          <a:p>
            <a:r>
              <a:rPr lang="en-US" sz="1300" dirty="0"/>
              <a:t>New Central Air:</a:t>
            </a:r>
          </a:p>
          <a:p>
            <a:r>
              <a:rPr lang="en-US" sz="1300" dirty="0"/>
              <a:t>New Heat:</a:t>
            </a:r>
          </a:p>
          <a:p>
            <a:r>
              <a:rPr lang="en-US" sz="1300" dirty="0"/>
              <a:t>Type of Floors:</a:t>
            </a:r>
          </a:p>
          <a:p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621412" y="8137238"/>
            <a:ext cx="12851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300" dirty="0"/>
              <a:t>1988</a:t>
            </a:r>
          </a:p>
          <a:p>
            <a:r>
              <a:rPr lang="en-US" sz="1300" dirty="0"/>
              <a:t>2018</a:t>
            </a:r>
          </a:p>
          <a:p>
            <a:r>
              <a:rPr lang="en-US" sz="1300" dirty="0"/>
              <a:t>2018</a:t>
            </a:r>
          </a:p>
          <a:p>
            <a:r>
              <a:rPr lang="en-US" sz="1300" dirty="0"/>
              <a:t>2018</a:t>
            </a:r>
          </a:p>
          <a:p>
            <a:r>
              <a:rPr lang="en-US" sz="1300" dirty="0"/>
              <a:t>Wood, Ceramic Tile, Carpet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1140" y="6375540"/>
            <a:ext cx="7030120" cy="170816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1500" dirty="0"/>
              <a:t>Fully-renovated 3BR/2BA Home on large wooded lot in Royal Pines Country Club! New Architectural Roof, HVAC, Water Heater! Just Painted Exterior &amp; Interior! New laminate wood flooring! New frieze carpet/pad! New Brushed Nickel Ceiling Fans/Lights/Fixtures! Custom tile surround at wood burning fireplace! Kitchen has ALL new white cabinets, granite countertops, sink/faucet &amp; stainless appliances! Both BA's w/ new vanities/tops &amp; tile showers/tubs. All BR's have large closets. Large 2 Car garage w/ freshly painted epoxy floor &amp; all drywall walls! </a:t>
            </a:r>
            <a:endParaRPr lang="en-US" sz="1500" i="1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1140" y="245327"/>
            <a:ext cx="7030120" cy="553998"/>
          </a:xfrm>
          <a:prstGeom prst="rect">
            <a:avLst/>
          </a:prstGeom>
          <a:ln>
            <a:solidFill>
              <a:srgbClr val="1D276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Calligraphy" panose="03010101010101010101" pitchFamily="66" charset="0"/>
              </a:rPr>
              <a:t>48 Fiddler Dr ~ Beaufort</a:t>
            </a:r>
            <a:r>
              <a:rPr lang="en-US" sz="26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90186" y="3094888"/>
            <a:ext cx="2152632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0000FF"/>
                </a:solidFill>
                <a:latin typeface="Arial"/>
                <a:cs typeface="Arial"/>
              </a:rPr>
              <a:t>  $239,900</a:t>
            </a: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</a:p>
        </p:txBody>
      </p:sp>
      <p:pic>
        <p:nvPicPr>
          <p:cNvPr id="1028" name="Picture 1" descr="New iSave Logo">
            <a:extLst>
              <a:ext uri="{FF2B5EF4-FFF2-40B4-BE49-F238E27FC236}">
                <a16:creationId xmlns:a16="http://schemas.microsoft.com/office/drawing/2014/main" id="{95C328A6-F8A9-4A80-88F5-54CB3E1E7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336" y="8190580"/>
            <a:ext cx="11239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483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170</Words>
  <Application>Microsoft Office PowerPoint</Application>
  <PresentationFormat>Custom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Lucida Calligraphy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Ilenstine</dc:creator>
  <cp:lastModifiedBy>Brooke Allen</cp:lastModifiedBy>
  <cp:revision>59</cp:revision>
  <dcterms:created xsi:type="dcterms:W3CDTF">2015-08-25T19:24:55Z</dcterms:created>
  <dcterms:modified xsi:type="dcterms:W3CDTF">2018-10-10T20:26:21Z</dcterms:modified>
</cp:coreProperties>
</file>