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AF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2966" y="46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33799" y="46166"/>
            <a:ext cx="4401185" cy="98488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en-US" sz="1600" b="1" dirty="0">
                <a:latin typeface="Century Gothic" panose="020B0502020202020204" pitchFamily="34" charset="0"/>
              </a:rPr>
              <a:t>Debbie Cromer</a:t>
            </a:r>
            <a:endParaRPr lang="en-US" sz="1600" dirty="0">
              <a:latin typeface="Century Gothic" panose="020B0502020202020204" pitchFamily="34" charset="0"/>
            </a:endParaRP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ABR, RSPS, REALTOR, CRS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(843) 437-6342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debbie@debbiecromer.com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www.debbiecromer.com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599" y="5403922"/>
            <a:ext cx="7772401" cy="3282878"/>
          </a:xfrm>
        </p:spPr>
        <p:txBody>
          <a:bodyPr anchor="ctr">
            <a:noAutofit/>
          </a:bodyPr>
          <a:lstStyle/>
          <a:p>
            <a:r>
              <a:rPr lang="en-US" sz="950" dirty="0">
                <a:latin typeface="Century Gothic" panose="020B0502020202020204" pitchFamily="34" charset="0"/>
              </a:rPr>
              <a:t>Discover your dream home at an enticing new price! Located at the corner of Barre &amp; Bull Streets, this classic 1950s brick beauty stands moments away from Charleston's City Marina, South of Broad, &amp; vibrant shopping &amp; dining districts. Welcoming you, a beautifully fenced yard showcases mature, meticulously maintained landscaping. A private backyard oasis awaits, featuring a pool, spa, &amp; extensive deck w/ landscape lighting, perfect for relaxation or entertainment. Inside, this home shines w/ a light-filled ambiance, accentuated by elegant hardwood flooring. The property features a thoughtfully designed layout, blending traditional charm w/ modern living. A sophisticated office space &amp; a formal sitting room welcome guests, flowing seamlessly into the formal dining room.</a:t>
            </a:r>
          </a:p>
          <a:p>
            <a:endParaRPr lang="en-US" sz="950" dirty="0">
              <a:latin typeface="Century Gothic" panose="020B0502020202020204" pitchFamily="34" charset="0"/>
            </a:endParaRPr>
          </a:p>
          <a:p>
            <a:r>
              <a:rPr lang="en-US" sz="950" dirty="0">
                <a:latin typeface="Century Gothic" panose="020B0502020202020204" pitchFamily="34" charset="0"/>
              </a:rPr>
              <a:t>The heart of the home, an expansive kitchen &amp; family room, is bathed in natural light, courtesy of vaulted ceilings, a cozy gas log fireplace, and dual French doors that lead to an enchanting deck. The kitchen is equipped with a marble-topped island, high-end appliances &amp; ample storage, making it a chef's delight.</a:t>
            </a:r>
          </a:p>
          <a:p>
            <a:r>
              <a:rPr lang="en-US" sz="950" dirty="0">
                <a:latin typeface="Century Gothic" panose="020B0502020202020204" pitchFamily="34" charset="0"/>
              </a:rPr>
              <a:t>The first-floor primary suite offers serenity &amp; direct deck access, complemented by a luxurious ensuite bathroom. A first-floor guest suite w/ full bath and powder room provide comfort for all. Upstairs, another primary suite with a full bath offers privacy, along w/ another bedroom, full bath &amp; a serene study or playroom, ensuring ample space for relaxation and activities.</a:t>
            </a:r>
          </a:p>
          <a:p>
            <a:endParaRPr lang="en-US" sz="950" dirty="0">
              <a:latin typeface="Century Gothic" panose="020B0502020202020204" pitchFamily="34" charset="0"/>
            </a:endParaRPr>
          </a:p>
          <a:p>
            <a:r>
              <a:rPr lang="en-US" sz="950" dirty="0">
                <a:latin typeface="Century Gothic" panose="020B0502020202020204" pitchFamily="34" charset="0"/>
              </a:rPr>
              <a:t>Notable features include a comprehensive security system, generous parking for 5 cars &amp; proximity to Charleston's West Edge development &amp; world class doctors at MUSC and Roper.</a:t>
            </a:r>
          </a:p>
          <a:p>
            <a:endParaRPr lang="en-US" sz="950" dirty="0">
              <a:latin typeface="Century Gothic" panose="020B0502020202020204" pitchFamily="34" charset="0"/>
            </a:endParaRPr>
          </a:p>
          <a:p>
            <a:r>
              <a:rPr lang="en-US" sz="950" dirty="0">
                <a:latin typeface="Century Gothic" panose="020B0502020202020204" pitchFamily="34" charset="0"/>
              </a:rPr>
              <a:t>This exquisite Downtown Charleston property seamlessly combines timeless elegance with contemporary amenities, offering an unparalleled living experience. Don't miss the chance to make this magnificent residence yours.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066800"/>
            <a:ext cx="8229600" cy="587752"/>
          </a:xfrm>
          <a:prstGeom prst="rect">
            <a:avLst/>
          </a:prstGeom>
          <a:solidFill>
            <a:srgbClr val="BEAF8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052901"/>
            <a:ext cx="8229600" cy="615553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48 Barre Street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Harleston Village | Charleston, SC 29401 | MLS# 24001566 | $2,575,000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11509" y="41049"/>
            <a:ext cx="50433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  <a:latin typeface="Gabriola" panose="04040605051002020D02" pitchFamily="82" charset="0"/>
                <a:ea typeface="Adobe Fan Heiti Std B" panose="020B0700000000000000" pitchFamily="34" charset="-128"/>
              </a:rPr>
              <a:t>Open House This Friday 4/5, 3:30-5:30</a:t>
            </a:r>
            <a:br>
              <a:rPr lang="en-US" sz="3000" dirty="0">
                <a:solidFill>
                  <a:srgbClr val="C00000"/>
                </a:solidFill>
                <a:latin typeface="Gabriola" panose="04040605051002020D02" pitchFamily="82" charset="0"/>
                <a:ea typeface="Adobe Fan Heiti Std B" panose="020B0700000000000000" pitchFamily="34" charset="-128"/>
              </a:rPr>
            </a:br>
            <a:r>
              <a:rPr lang="en-US" sz="3000" dirty="0">
                <a:solidFill>
                  <a:srgbClr val="C00000"/>
                </a:solidFill>
                <a:latin typeface="Gabriola" panose="04040605051002020D02" pitchFamily="82" charset="0"/>
                <a:ea typeface="Adobe Fan Heiti Std B" panose="020B0700000000000000" pitchFamily="34" charset="-128"/>
              </a:rPr>
              <a:t>Must-See ~ Significant Price Reduction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9179" y="92626"/>
            <a:ext cx="929022" cy="1122764"/>
          </a:xfrm>
          <a:prstGeom prst="rect">
            <a:avLst/>
          </a:prstGeom>
          <a:noFill/>
          <a:ln w="28575">
            <a:solidFill>
              <a:schemeClr val="bg2">
                <a:lumMod val="9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9358" y="4495800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3" name="Picture 2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0874" y="4495800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5" name="Picture 24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8703659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2" name="Picture 31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1634" y="4495800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2B73E9F-D68C-45AE-99E3-3BBD12094132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4495800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FEFDB92-D4D6-4103-A5E7-FE6E5CB98738}"/>
              </a:ext>
            </a:extLst>
          </p:cNvPr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0877" y="8703659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E7196DD-0F67-4E97-859C-436764631886}"/>
              </a:ext>
            </a:extLst>
          </p:cNvPr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0116" y="4495800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DC3AF27-1E71-477F-8725-631A4384AC2D}"/>
              </a:ext>
            </a:extLst>
          </p:cNvPr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0118" y="8703659"/>
            <a:ext cx="13716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249EEDF-F261-4ACA-9F84-5C12D2C0E052}"/>
              </a:ext>
            </a:extLst>
          </p:cNvPr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9359" y="8703659"/>
            <a:ext cx="1371600" cy="9144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DF408B4-4F12-4DD5-B1AF-D0A7785D28C5}"/>
              </a:ext>
            </a:extLst>
          </p:cNvPr>
          <p:cNvSpPr/>
          <p:nvPr/>
        </p:nvSpPr>
        <p:spPr>
          <a:xfrm>
            <a:off x="0" y="9753600"/>
            <a:ext cx="8229600" cy="274320"/>
          </a:xfrm>
          <a:prstGeom prst="rect">
            <a:avLst/>
          </a:prstGeom>
          <a:solidFill>
            <a:srgbClr val="BEA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Microsoft Sans Serif" panose="020B0604020202020204" pitchFamily="34" charset="0"/>
              </a:rPr>
              <a:t>Century 21 Properties Plus | 1090 Park West Blvd; Ste 103 | Mount Pleasant, SC 29466</a:t>
            </a: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D4B8056A-ADDD-421E-AFBA-A7891F6B8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53573" y="7703904"/>
            <a:ext cx="1685499" cy="54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r="78"/>
          <a:stretch/>
        </p:blipFill>
        <p:spPr>
          <a:xfrm>
            <a:off x="228600" y="1803887"/>
            <a:ext cx="3657600" cy="244221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6749EC2-9CBF-4760-96A4-46FA66C48B4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r="78"/>
          <a:stretch/>
        </p:blipFill>
        <p:spPr>
          <a:xfrm>
            <a:off x="4345633" y="1803887"/>
            <a:ext cx="3657601" cy="24422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779C34C-F76B-B529-9EB8-B13AD46530A0}"/>
              </a:ext>
            </a:extLst>
          </p:cNvPr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" r="7895"/>
          <a:stretch/>
        </p:blipFill>
        <p:spPr>
          <a:xfrm>
            <a:off x="6631634" y="8703659"/>
            <a:ext cx="1371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65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398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Gabriola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53</cp:revision>
  <dcterms:created xsi:type="dcterms:W3CDTF">2006-08-16T00:00:00Z</dcterms:created>
  <dcterms:modified xsi:type="dcterms:W3CDTF">2024-04-02T18:07:46Z</dcterms:modified>
</cp:coreProperties>
</file>