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Must-See ~ Significant Price Reduction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The perfect home is now offered at the perfect price! Located at the corner of Barre &amp; Bull Streets, this classic 1950s brick beauty stands moments away from Charleston's City Marina, South of Broad, &amp; vibrant shopping &amp; dining districts. Welcoming you, a beautifully fenced yard showcases mature, meticulously maintained landscaping. A private backyard oasis awaits, featuring a pool, spa, &amp; extensive deck w/ landscape lighting, perfect for relaxation or entertainment. Inside, this home shines w/ a light-filled ambiance, accentuated by elegant hardwood flooring. The property features a thoughtfully designed layout, blending traditional charm w/ modern living. A sophisticated office space &amp; a formal sitting room welcome guests, flowing seamlessly into the formal dining room.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The heart of the home, an expansive kitchen &amp; family room, is bathed in natural light, courtesy of vaulted ceilings, a cozy gas log fireplace, and dual French doors that lead to an enchanting deck. The kitchen is equipped with a marble-topped island, high-end appliances &amp; ample storage, making it a chef's delight. The first-floor primary suite offers serenity &amp; direct deck access, complemented by a luxurious ensuite bathroom. A first-floor guest suite w/ full bath and powder room provide comfort for all. Upstairs, another primary suite with a full bath offers privacy, along w/ another bedroom, full bath &amp; a serene study or playroom, ensuring ample space for relaxation and activities.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Notable features include a comprehensive security system, generous parking for 5 cars &amp; proximity to Charleston's West Edge development &amp; world class doctors at MUSC and Roper.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This exquisite Downtown Charleston property seamlessly combines timeless elegance with contemporary amenities, offering an unparalleled living experience. Don't miss the chance to make this magnificent residence yours.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48 Barre Street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Harleston Village | Charleston, SC 29401 | MLS# 24001566 | $2,449,000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0"/>
            <a:ext cx="5043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Open House Friday 5/17 ~ 4-5:30</a:t>
            </a:r>
            <a:br>
              <a:rPr lang="en-US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</a:br>
            <a:r>
              <a:rPr lang="en-US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$25K AGENT BONUS</a:t>
            </a:r>
          </a:p>
          <a:p>
            <a:r>
              <a:rPr lang="en-US" i="1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For An Acceptable Contract By 5/27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7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8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9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79C34C-F76B-B529-9EB8-B13AD46530A0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7895"/>
          <a:stretch/>
        </p:blipFill>
        <p:spPr>
          <a:xfrm>
            <a:off x="6631634" y="8703659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408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56</cp:revision>
  <dcterms:created xsi:type="dcterms:W3CDTF">2006-08-16T00:00:00Z</dcterms:created>
  <dcterms:modified xsi:type="dcterms:W3CDTF">2024-05-16T19:35:34Z</dcterms:modified>
</cp:coreProperties>
</file>