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8" d="100"/>
          <a:sy n="48" d="100"/>
        </p:scale>
        <p:origin x="2220" y="17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10/19/2015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10/19/2015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10/19/2015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10/19/2015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10/19/2015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png"/><Relationship Id="rId4" Type="http://schemas.openxmlformats.org/officeDocument/2006/relationships/image" Target="../media/image3.jpeg"/><Relationship Id="rId9" Type="http://schemas.openxmlformats.org/officeDocument/2006/relationships/image" Target="../media/image8.pn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0160" y="-1"/>
            <a:ext cx="6082710" cy="1080091"/>
          </a:xfrm>
        </p:spPr>
        <p:txBody>
          <a:bodyPr>
            <a:normAutofit/>
          </a:bodyPr>
          <a:lstStyle/>
          <a:p>
            <a:r>
              <a:rPr lang="en-US" sz="2400" b="1" dirty="0">
                <a:solidFill>
                  <a:schemeClr val="tx2"/>
                </a:solidFill>
                <a:latin typeface="Century Gothic" panose="020B0502020202020204" pitchFamily="34" charset="0"/>
              </a:rPr>
              <a:t>4901 Ashby Avenue</a:t>
            </a:r>
            <a:r>
              <a:rPr lang="en-US" sz="2400" b="1" dirty="0" smtClean="0">
                <a:solidFill>
                  <a:schemeClr val="tx2"/>
                </a:solidFill>
                <a:latin typeface="Century Gothic" panose="020B0502020202020204" pitchFamily="34" charset="0"/>
              </a:rPr>
              <a:t/>
            </a:r>
            <a:br>
              <a:rPr lang="en-US" sz="2400" b="1" dirty="0" smtClean="0">
                <a:solidFill>
                  <a:schemeClr val="tx2"/>
                </a:solidFill>
                <a:latin typeface="Century Gothic" panose="020B0502020202020204" pitchFamily="34" charset="0"/>
              </a:rPr>
            </a:br>
            <a:r>
              <a:rPr lang="en-US" sz="1800" dirty="0">
                <a:solidFill>
                  <a:schemeClr val="tx2"/>
                </a:solidFill>
                <a:latin typeface="Century Gothic" panose="020B0502020202020204" pitchFamily="34" charset="0"/>
              </a:rPr>
              <a:t>Park Circle ~ North Charleston</a:t>
            </a:r>
            <a:br>
              <a:rPr lang="en-US" sz="1800" dirty="0">
                <a:solidFill>
                  <a:schemeClr val="tx2"/>
                </a:solidFill>
                <a:latin typeface="Century Gothic" panose="020B0502020202020204" pitchFamily="34" charset="0"/>
              </a:rPr>
            </a:br>
            <a:r>
              <a:rPr lang="en-US" sz="1800" dirty="0">
                <a:solidFill>
                  <a:schemeClr val="tx2"/>
                </a:solidFill>
                <a:latin typeface="Century Gothic" panose="020B0502020202020204" pitchFamily="34" charset="0"/>
              </a:rPr>
              <a:t>MLS# 15026841 ~ $245,000</a:t>
            </a:r>
            <a:endParaRPr lang="en-US" sz="1800" dirty="0">
              <a:solidFill>
                <a:schemeClr val="tx2"/>
              </a:solidFill>
              <a:latin typeface="Century Gothic" panose="020B0502020202020204" pitchFamily="34" charset="0"/>
            </a:endParaRPr>
          </a:p>
        </p:txBody>
      </p:sp>
      <p:sp>
        <p:nvSpPr>
          <p:cNvPr id="3" name="Subtitle 2"/>
          <p:cNvSpPr>
            <a:spLocks noGrp="1"/>
          </p:cNvSpPr>
          <p:nvPr>
            <p:ph type="subTitle" idx="1"/>
          </p:nvPr>
        </p:nvSpPr>
        <p:spPr>
          <a:xfrm>
            <a:off x="183616" y="5496792"/>
            <a:ext cx="5888934" cy="3322494"/>
          </a:xfrm>
        </p:spPr>
        <p:txBody>
          <a:bodyPr anchor="ctr">
            <a:normAutofit lnSpcReduction="10000"/>
          </a:bodyPr>
          <a:lstStyle/>
          <a:p>
            <a:r>
              <a:rPr lang="en-US" sz="1400" dirty="0">
                <a:solidFill>
                  <a:schemeClr val="tx1"/>
                </a:solidFill>
                <a:latin typeface="Century Gothic" panose="020B0502020202020204" pitchFamily="34" charset="0"/>
              </a:rPr>
              <a:t>Beautiful house and a great deal in the heart of Park Circle! This is an awesome neighborhood for anybody and there is no match for this central location. This is a must-see property that is well maintained. Let your imagination wander. When you preview this property, you may feel as if you don't want to leave! You will be impressed with the house and area. Gleaming hardwood floors as you enter the home. The kitchen is well appointed with a large eat in space. The living room is large and comfortable. The house has a converted garage that could be used as a den or office and there is an additional 2 car garage. The back yard has plenty of potential for additional exterior features. It is amazing how private and secluded the back yard feels. Roof and water heater was replaced in 2009 and a brand new 16 SEER HVAC was installed in Aug 2015. Kitchen totally repainted in Oct of this year. </a:t>
            </a:r>
            <a:r>
              <a:rPr lang="en-US" sz="1400" dirty="0" smtClean="0">
                <a:solidFill>
                  <a:schemeClr val="tx1"/>
                </a:solidFill>
                <a:latin typeface="Century Gothic" panose="020B0502020202020204" pitchFamily="34" charset="0"/>
              </a:rPr>
              <a:t>Kitchen </a:t>
            </a:r>
            <a:r>
              <a:rPr lang="en-US" sz="1400" dirty="0">
                <a:solidFill>
                  <a:schemeClr val="tx1"/>
                </a:solidFill>
                <a:latin typeface="Century Gothic" panose="020B0502020202020204" pitchFamily="34" charset="0"/>
              </a:rPr>
              <a:t>also includes upgraded Stainless steel appliances to include a brand new stainless steel dishwasher.</a:t>
            </a:r>
            <a:endParaRPr lang="en-US" sz="1400" dirty="0">
              <a:solidFill>
                <a:schemeClr val="tx1"/>
              </a:solidFill>
              <a:latin typeface="Century Gothic" panose="020B0502020202020204" pitchFamily="34" charset="0"/>
            </a:endParaRPr>
          </a:p>
        </p:txBody>
      </p:sp>
      <p:sp>
        <p:nvSpPr>
          <p:cNvPr id="4" name="Rectangle 3"/>
          <p:cNvSpPr/>
          <p:nvPr/>
        </p:nvSpPr>
        <p:spPr>
          <a:xfrm>
            <a:off x="955040" y="8909535"/>
            <a:ext cx="4759960" cy="1015663"/>
          </a:xfrm>
          <a:prstGeom prst="rect">
            <a:avLst/>
          </a:prstGeom>
        </p:spPr>
        <p:txBody>
          <a:bodyPr wrap="square">
            <a:spAutoFit/>
          </a:bodyPr>
          <a:lstStyle/>
          <a:p>
            <a:pPr algn="ctr"/>
            <a:r>
              <a:rPr lang="en-US" sz="1800" b="1" dirty="0">
                <a:solidFill>
                  <a:schemeClr val="tx2"/>
                </a:solidFill>
                <a:latin typeface="Century Gothic" panose="020B0502020202020204" pitchFamily="34" charset="0"/>
              </a:rPr>
              <a:t>John </a:t>
            </a:r>
            <a:r>
              <a:rPr lang="en-US" sz="1800" b="1" dirty="0" smtClean="0">
                <a:solidFill>
                  <a:schemeClr val="tx2"/>
                </a:solidFill>
                <a:latin typeface="Century Gothic" panose="020B0502020202020204" pitchFamily="34" charset="0"/>
              </a:rPr>
              <a:t>Chap</a:t>
            </a:r>
          </a:p>
          <a:p>
            <a:pPr algn="ctr"/>
            <a:r>
              <a:rPr lang="it-IT" sz="1400" dirty="0">
                <a:solidFill>
                  <a:schemeClr val="tx2"/>
                </a:solidFill>
                <a:latin typeface="Century Gothic" panose="020B0502020202020204" pitchFamily="34" charset="0"/>
              </a:rPr>
              <a:t>Mobile - (843) 901-1174</a:t>
            </a:r>
          </a:p>
          <a:p>
            <a:pPr algn="ctr"/>
            <a:r>
              <a:rPr lang="it-IT" sz="1400" dirty="0">
                <a:solidFill>
                  <a:schemeClr val="tx2"/>
                </a:solidFill>
                <a:latin typeface="Century Gothic" panose="020B0502020202020204" pitchFamily="34" charset="0"/>
              </a:rPr>
              <a:t>jchap@beresfordrealty.com</a:t>
            </a:r>
          </a:p>
          <a:p>
            <a:pPr algn="ctr"/>
            <a:r>
              <a:rPr lang="en-US" sz="1400" dirty="0" smtClean="0">
                <a:solidFill>
                  <a:schemeClr val="tx2"/>
                </a:solidFill>
                <a:latin typeface="Century Gothic" panose="020B0502020202020204" pitchFamily="34" charset="0"/>
              </a:rPr>
              <a:t>www.beresfordrealty.com</a:t>
            </a:r>
            <a:endParaRPr lang="en-US" sz="1400" dirty="0">
              <a:solidFill>
                <a:schemeClr val="tx2"/>
              </a:solidFill>
              <a:latin typeface="Century Gothic" panose="020B0502020202020204" pitchFamily="34" charset="0"/>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3616" y="1080091"/>
            <a:ext cx="5888934" cy="4416700"/>
          </a:xfrm>
          <a:prstGeom prst="round2DiagRect">
            <a:avLst/>
          </a:prstGeom>
        </p:spPr>
      </p:pic>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293570" y="1239116"/>
            <a:ext cx="1246909" cy="935181"/>
          </a:xfrm>
          <a:prstGeom prst="round2DiagRect">
            <a:avLst/>
          </a:prstGeom>
        </p:spPr>
      </p:pic>
      <p:pic>
        <p:nvPicPr>
          <p:cNvPr id="7" name="Pictur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296341" y="135775"/>
            <a:ext cx="1241366" cy="931024"/>
          </a:xfrm>
          <a:prstGeom prst="round2DiagRect">
            <a:avLst/>
          </a:prstGeom>
        </p:spPr>
      </p:pic>
      <p:pic>
        <p:nvPicPr>
          <p:cNvPr id="8" name="Picture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293570" y="3454112"/>
            <a:ext cx="1246909" cy="935181"/>
          </a:xfrm>
          <a:prstGeom prst="round2DiagRect">
            <a:avLst/>
          </a:prstGeom>
        </p:spPr>
      </p:pic>
      <p:pic>
        <p:nvPicPr>
          <p:cNvPr id="9" name="Picture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293570" y="5669108"/>
            <a:ext cx="1246909" cy="935181"/>
          </a:xfrm>
          <a:prstGeom prst="round2DiagRect">
            <a:avLst/>
          </a:prstGeom>
        </p:spPr>
      </p:pic>
      <p:pic>
        <p:nvPicPr>
          <p:cNvPr id="11" name="Picture 10"/>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293570" y="7884104"/>
            <a:ext cx="1246909" cy="935181"/>
          </a:xfrm>
          <a:prstGeom prst="round2DiagRect">
            <a:avLst/>
          </a:prstGeom>
        </p:spPr>
      </p:pic>
      <p:pic>
        <p:nvPicPr>
          <p:cNvPr id="12" name="Picture 11"/>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53799" y="9101611"/>
            <a:ext cx="1104853" cy="718154"/>
          </a:xfrm>
          <a:prstGeom prst="rect">
            <a:avLst/>
          </a:prstGeom>
        </p:spPr>
      </p:pic>
      <p:sp>
        <p:nvSpPr>
          <p:cNvPr id="13" name="Rectangle 12"/>
          <p:cNvSpPr/>
          <p:nvPr/>
        </p:nvSpPr>
        <p:spPr>
          <a:xfrm>
            <a:off x="955040" y="9842956"/>
            <a:ext cx="4759960" cy="215444"/>
          </a:xfrm>
          <a:prstGeom prst="rect">
            <a:avLst/>
          </a:prstGeom>
        </p:spPr>
        <p:txBody>
          <a:bodyPr wrap="square">
            <a:spAutoFit/>
          </a:bodyPr>
          <a:lstStyle/>
          <a:p>
            <a:pPr algn="ctr"/>
            <a:r>
              <a:rPr lang="en-US" sz="800" dirty="0">
                <a:solidFill>
                  <a:schemeClr val="accent1"/>
                </a:solidFill>
                <a:latin typeface="Century Gothic" panose="020B0502020202020204" pitchFamily="34" charset="0"/>
              </a:rPr>
              <a:t>Beresford Realty, LLC | 672 Marina </a:t>
            </a:r>
            <a:r>
              <a:rPr lang="en-US" sz="800" dirty="0" err="1">
                <a:solidFill>
                  <a:schemeClr val="accent1"/>
                </a:solidFill>
                <a:latin typeface="Century Gothic" panose="020B0502020202020204" pitchFamily="34" charset="0"/>
              </a:rPr>
              <a:t>Dr</a:t>
            </a:r>
            <a:r>
              <a:rPr lang="en-US" sz="800" dirty="0">
                <a:solidFill>
                  <a:schemeClr val="accent1"/>
                </a:solidFill>
                <a:latin typeface="Century Gothic" panose="020B0502020202020204" pitchFamily="34" charset="0"/>
              </a:rPr>
              <a:t>, S-206B | Charleston, SC  29492</a:t>
            </a:r>
            <a:endParaRPr lang="en-US" sz="800" dirty="0">
              <a:solidFill>
                <a:schemeClr val="accent1"/>
              </a:solidFill>
            </a:endParaRPr>
          </a:p>
        </p:txBody>
      </p:sp>
      <p:pic>
        <p:nvPicPr>
          <p:cNvPr id="1026" name="Picture 2"/>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1815831" y="8710214"/>
            <a:ext cx="1066800" cy="12404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4" name="Picture 13"/>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293570" y="2346614"/>
            <a:ext cx="1246909" cy="935181"/>
          </a:xfrm>
          <a:prstGeom prst="round2DiagRect">
            <a:avLst/>
          </a:prstGeom>
        </p:spPr>
      </p:pic>
      <p:pic>
        <p:nvPicPr>
          <p:cNvPr id="15" name="Picture 14"/>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293570" y="4561610"/>
            <a:ext cx="1246909" cy="935181"/>
          </a:xfrm>
          <a:prstGeom prst="round2DiagRect">
            <a:avLst/>
          </a:prstGeom>
        </p:spPr>
      </p:pic>
      <p:pic>
        <p:nvPicPr>
          <p:cNvPr id="16" name="Picture 15"/>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293570" y="6776606"/>
            <a:ext cx="1246909" cy="935181"/>
          </a:xfrm>
          <a:prstGeom prst="round2DiagRect">
            <a:avLst/>
          </a:prstGeom>
        </p:spPr>
      </p:pic>
      <p:pic>
        <p:nvPicPr>
          <p:cNvPr id="17" name="Picture 16"/>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6293569" y="8991600"/>
            <a:ext cx="1246909" cy="935181"/>
          </a:xfrm>
          <a:prstGeom prst="round2DiagRect">
            <a:avLst/>
          </a:prstGeom>
        </p:spPr>
      </p:pic>
      <p:sp>
        <p:nvSpPr>
          <p:cNvPr id="10" name="Rectangle 9"/>
          <p:cNvSpPr/>
          <p:nvPr/>
        </p:nvSpPr>
        <p:spPr>
          <a:xfrm>
            <a:off x="907972" y="-690209"/>
            <a:ext cx="5128135" cy="584775"/>
          </a:xfrm>
          <a:prstGeom prst="rect">
            <a:avLst/>
          </a:prstGeom>
        </p:spPr>
        <p:txBody>
          <a:bodyPr wrap="none">
            <a:spAutoFit/>
          </a:bodyPr>
          <a:lstStyle/>
          <a:p>
            <a:r>
              <a:rPr lang="en-US" sz="3200" b="1" i="1" dirty="0">
                <a:ln w="22225">
                  <a:solidFill>
                    <a:schemeClr val="bg2">
                      <a:lumMod val="25000"/>
                    </a:schemeClr>
                  </a:solidFill>
                  <a:prstDash val="solid"/>
                </a:ln>
                <a:solidFill>
                  <a:srgbClr val="FFFF00"/>
                </a:solidFill>
                <a:effectLst>
                  <a:outerShdw blurRad="50800" dist="38100" dir="5400000" algn="t" rotWithShape="0">
                    <a:prstClr val="black">
                      <a:alpha val="40000"/>
                    </a:prstClr>
                  </a:outerShdw>
                </a:effectLst>
              </a:rPr>
              <a:t>Under Contract in  72 hours!!</a:t>
            </a:r>
          </a:p>
        </p:txBody>
      </p:sp>
    </p:spTree>
    <p:extLst>
      <p:ext uri="{BB962C8B-B14F-4D97-AF65-F5344CB8AC3E}">
        <p14:creationId xmlns:p14="http://schemas.microsoft.com/office/powerpoint/2010/main" val="61460575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133</TotalTime>
  <Words>229</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4901 Ashby Avenue Park Circle ~ North Charleston MLS# 15026841 ~ $245,000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241 Emerald Isle Drive Moss Grove PlantationMoncks Corner</dc:title>
  <dc:creator>CVH360</dc:creator>
  <cp:lastModifiedBy>A. Thomas</cp:lastModifiedBy>
  <cp:revision>14</cp:revision>
  <dcterms:created xsi:type="dcterms:W3CDTF">2006-08-16T00:00:00Z</dcterms:created>
  <dcterms:modified xsi:type="dcterms:W3CDTF">2015-10-19T16:18:52Z</dcterms:modified>
</cp:coreProperties>
</file>