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100" d="100"/>
          <a:sy n="100" d="100"/>
        </p:scale>
        <p:origin x="552" y="-334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1550" y="1646133"/>
            <a:ext cx="5829300" cy="3501813"/>
          </a:xfrm>
        </p:spPr>
        <p:txBody>
          <a:bodyPr anchor="b"/>
          <a:lstStyle>
            <a:lvl1pPr algn="ctr">
              <a:defRPr sz="3825"/>
            </a:lvl1pPr>
          </a:lstStyle>
          <a:p>
            <a:r>
              <a:rPr lang="en-US"/>
              <a:t>Click to edit Master title style</a:t>
            </a:r>
          </a:p>
        </p:txBody>
      </p:sp>
      <p:sp>
        <p:nvSpPr>
          <p:cNvPr id="3" name="Subtitle 2"/>
          <p:cNvSpPr>
            <a:spLocks noGrp="1"/>
          </p:cNvSpPr>
          <p:nvPr>
            <p:ph type="subTitle" idx="1"/>
          </p:nvPr>
        </p:nvSpPr>
        <p:spPr>
          <a:xfrm>
            <a:off x="971550" y="5282989"/>
            <a:ext cx="5829300" cy="2428451"/>
          </a:xfrm>
        </p:spPr>
        <p:txBody>
          <a:bodyPr/>
          <a:lstStyle>
            <a:lvl1pPr marL="0" indent="0" algn="ctr">
              <a:buNone/>
              <a:defRPr sz="1530"/>
            </a:lvl1pPr>
            <a:lvl2pPr marL="291465" indent="0" algn="ctr">
              <a:buNone/>
              <a:defRPr sz="1275"/>
            </a:lvl2pPr>
            <a:lvl3pPr marL="582930" indent="0" algn="ctr">
              <a:buNone/>
              <a:defRPr sz="1148"/>
            </a:lvl3pPr>
            <a:lvl4pPr marL="874395" indent="0" algn="ctr">
              <a:buNone/>
              <a:defRPr sz="1020"/>
            </a:lvl4pPr>
            <a:lvl5pPr marL="1165860" indent="0" algn="ctr">
              <a:buNone/>
              <a:defRPr sz="1020"/>
            </a:lvl5pPr>
            <a:lvl6pPr marL="1457325" indent="0" algn="ctr">
              <a:buNone/>
              <a:defRPr sz="1020"/>
            </a:lvl6pPr>
            <a:lvl7pPr marL="1748790" indent="0" algn="ctr">
              <a:buNone/>
              <a:defRPr sz="1020"/>
            </a:lvl7pPr>
            <a:lvl8pPr marL="2040255" indent="0" algn="ctr">
              <a:buNone/>
              <a:defRPr sz="1020"/>
            </a:lvl8pPr>
            <a:lvl9pPr marL="2331720" indent="0" algn="ctr">
              <a:buNone/>
              <a:defRPr sz="1020"/>
            </a:lvl9pPr>
          </a:lstStyle>
          <a:p>
            <a:r>
              <a:rPr lang="en-US"/>
              <a:t>Click to edit Master subtitle style</a:t>
            </a:r>
          </a:p>
        </p:txBody>
      </p:sp>
      <p:sp>
        <p:nvSpPr>
          <p:cNvPr id="4" name="Date Placeholder 3"/>
          <p:cNvSpPr>
            <a:spLocks noGrp="1"/>
          </p:cNvSpPr>
          <p:nvPr>
            <p:ph type="dt" sz="half" idx="10"/>
          </p:nvPr>
        </p:nvSpPr>
        <p:spPr/>
        <p:txBody>
          <a:bodyPr/>
          <a:lstStyle/>
          <a:p>
            <a:fld id="{1DEE1867-B3D7-4709-9A5D-B88D860BAE96}" type="datetimeFigureOut">
              <a:rPr lang="en-US" smtClean="0"/>
              <a:t>5/2/2018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09033816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EE1867-B3D7-4709-9A5D-B88D860BAE96}" type="datetimeFigureOut">
              <a:rPr lang="en-US" smtClean="0"/>
              <a:t>5/2/2018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4831007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171593" y="535517"/>
            <a:ext cx="1256943" cy="8524029"/>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00765" y="535517"/>
            <a:ext cx="3673674" cy="852402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EE1867-B3D7-4709-9A5D-B88D860BAE96}" type="datetimeFigureOut">
              <a:rPr lang="en-US" smtClean="0"/>
              <a:t>5/2/2018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37162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EE1867-B3D7-4709-9A5D-B88D860BAE96}" type="datetimeFigureOut">
              <a:rPr lang="en-US" smtClean="0"/>
              <a:t>5/2/2018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17060127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0305" y="2507618"/>
            <a:ext cx="6703695" cy="4184014"/>
          </a:xfrm>
        </p:spPr>
        <p:txBody>
          <a:bodyPr anchor="b"/>
          <a:lstStyle>
            <a:lvl1pPr>
              <a:defRPr sz="3825"/>
            </a:lvl1pPr>
          </a:lstStyle>
          <a:p>
            <a:r>
              <a:rPr lang="en-US"/>
              <a:t>Click to edit Master title style</a:t>
            </a:r>
          </a:p>
        </p:txBody>
      </p:sp>
      <p:sp>
        <p:nvSpPr>
          <p:cNvPr id="3" name="Text Placeholder 2"/>
          <p:cNvSpPr>
            <a:spLocks noGrp="1"/>
          </p:cNvSpPr>
          <p:nvPr>
            <p:ph type="body" idx="1"/>
          </p:nvPr>
        </p:nvSpPr>
        <p:spPr>
          <a:xfrm>
            <a:off x="530305" y="6731215"/>
            <a:ext cx="6703695" cy="2200274"/>
          </a:xfrm>
        </p:spPr>
        <p:txBody>
          <a:bodyPr/>
          <a:lstStyle>
            <a:lvl1pPr marL="0" indent="0">
              <a:buNone/>
              <a:defRPr sz="1530">
                <a:solidFill>
                  <a:schemeClr val="tx1">
                    <a:tint val="75000"/>
                  </a:schemeClr>
                </a:solidFill>
              </a:defRPr>
            </a:lvl1pPr>
            <a:lvl2pPr marL="291465" indent="0">
              <a:buNone/>
              <a:defRPr sz="1275">
                <a:solidFill>
                  <a:schemeClr val="tx1">
                    <a:tint val="75000"/>
                  </a:schemeClr>
                </a:solidFill>
              </a:defRPr>
            </a:lvl2pPr>
            <a:lvl3pPr marL="582930" indent="0">
              <a:buNone/>
              <a:defRPr sz="1148">
                <a:solidFill>
                  <a:schemeClr val="tx1">
                    <a:tint val="75000"/>
                  </a:schemeClr>
                </a:solidFill>
              </a:defRPr>
            </a:lvl3pPr>
            <a:lvl4pPr marL="874395" indent="0">
              <a:buNone/>
              <a:defRPr sz="1020">
                <a:solidFill>
                  <a:schemeClr val="tx1">
                    <a:tint val="75000"/>
                  </a:schemeClr>
                </a:solidFill>
              </a:defRPr>
            </a:lvl4pPr>
            <a:lvl5pPr marL="1165860" indent="0">
              <a:buNone/>
              <a:defRPr sz="1020">
                <a:solidFill>
                  <a:schemeClr val="tx1">
                    <a:tint val="75000"/>
                  </a:schemeClr>
                </a:solidFill>
              </a:defRPr>
            </a:lvl5pPr>
            <a:lvl6pPr marL="1457325" indent="0">
              <a:buNone/>
              <a:defRPr sz="1020">
                <a:solidFill>
                  <a:schemeClr val="tx1">
                    <a:tint val="75000"/>
                  </a:schemeClr>
                </a:solidFill>
              </a:defRPr>
            </a:lvl6pPr>
            <a:lvl7pPr marL="1748790" indent="0">
              <a:buNone/>
              <a:defRPr sz="1020">
                <a:solidFill>
                  <a:schemeClr val="tx1">
                    <a:tint val="75000"/>
                  </a:schemeClr>
                </a:solidFill>
              </a:defRPr>
            </a:lvl7pPr>
            <a:lvl8pPr marL="2040255" indent="0">
              <a:buNone/>
              <a:defRPr sz="1020">
                <a:solidFill>
                  <a:schemeClr val="tx1">
                    <a:tint val="75000"/>
                  </a:schemeClr>
                </a:solidFill>
              </a:defRPr>
            </a:lvl8pPr>
            <a:lvl9pPr marL="2331720" indent="0">
              <a:buNone/>
              <a:defRPr sz="102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EE1867-B3D7-4709-9A5D-B88D860BAE96}" type="datetimeFigureOut">
              <a:rPr lang="en-US" smtClean="0"/>
              <a:t>5/2/2018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8465290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00764" y="2677584"/>
            <a:ext cx="2465309"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2963228" y="2677584"/>
            <a:ext cx="2465309"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EE1867-B3D7-4709-9A5D-B88D860BAE96}" type="datetimeFigureOut">
              <a:rPr lang="en-US" smtClean="0"/>
              <a:t>5/2/2018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35547472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5365" y="535519"/>
            <a:ext cx="6703695" cy="1944159"/>
          </a:xfrm>
        </p:spPr>
        <p:txBody>
          <a:bodyPr/>
          <a:lstStyle/>
          <a:p>
            <a:r>
              <a:rPr lang="en-US"/>
              <a:t>Click to edit Master title style</a:t>
            </a:r>
          </a:p>
        </p:txBody>
      </p:sp>
      <p:sp>
        <p:nvSpPr>
          <p:cNvPr id="3" name="Text Placeholder 2"/>
          <p:cNvSpPr>
            <a:spLocks noGrp="1"/>
          </p:cNvSpPr>
          <p:nvPr>
            <p:ph type="body" idx="1"/>
          </p:nvPr>
        </p:nvSpPr>
        <p:spPr>
          <a:xfrm>
            <a:off x="535366" y="2465706"/>
            <a:ext cx="3288089" cy="1208404"/>
          </a:xfrm>
        </p:spPr>
        <p:txBody>
          <a:bodyPr anchor="b"/>
          <a:lstStyle>
            <a:lvl1pPr marL="0" indent="0">
              <a:buNone/>
              <a:defRPr sz="1530" b="1"/>
            </a:lvl1pPr>
            <a:lvl2pPr marL="291465" indent="0">
              <a:buNone/>
              <a:defRPr sz="1275" b="1"/>
            </a:lvl2pPr>
            <a:lvl3pPr marL="582930" indent="0">
              <a:buNone/>
              <a:defRPr sz="1148" b="1"/>
            </a:lvl3pPr>
            <a:lvl4pPr marL="874395" indent="0">
              <a:buNone/>
              <a:defRPr sz="1020" b="1"/>
            </a:lvl4pPr>
            <a:lvl5pPr marL="1165860" indent="0">
              <a:buNone/>
              <a:defRPr sz="1020" b="1"/>
            </a:lvl5pPr>
            <a:lvl6pPr marL="1457325" indent="0">
              <a:buNone/>
              <a:defRPr sz="1020" b="1"/>
            </a:lvl6pPr>
            <a:lvl7pPr marL="1748790" indent="0">
              <a:buNone/>
              <a:defRPr sz="1020" b="1"/>
            </a:lvl7pPr>
            <a:lvl8pPr marL="2040255" indent="0">
              <a:buNone/>
              <a:defRPr sz="1020" b="1"/>
            </a:lvl8pPr>
            <a:lvl9pPr marL="2331720" indent="0">
              <a:buNone/>
              <a:defRPr sz="1020" b="1"/>
            </a:lvl9pPr>
          </a:lstStyle>
          <a:p>
            <a:pPr lvl="0"/>
            <a:r>
              <a:rPr lang="en-US"/>
              <a:t>Click to edit Master text styles</a:t>
            </a:r>
          </a:p>
        </p:txBody>
      </p:sp>
      <p:sp>
        <p:nvSpPr>
          <p:cNvPr id="4" name="Content Placeholder 3"/>
          <p:cNvSpPr>
            <a:spLocks noGrp="1"/>
          </p:cNvSpPr>
          <p:nvPr>
            <p:ph sz="half" idx="2"/>
          </p:nvPr>
        </p:nvSpPr>
        <p:spPr>
          <a:xfrm>
            <a:off x="535366" y="3674110"/>
            <a:ext cx="3288089"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34778" y="2465706"/>
            <a:ext cx="3304282" cy="1208404"/>
          </a:xfrm>
        </p:spPr>
        <p:txBody>
          <a:bodyPr anchor="b"/>
          <a:lstStyle>
            <a:lvl1pPr marL="0" indent="0">
              <a:buNone/>
              <a:defRPr sz="1530" b="1"/>
            </a:lvl1pPr>
            <a:lvl2pPr marL="291465" indent="0">
              <a:buNone/>
              <a:defRPr sz="1275" b="1"/>
            </a:lvl2pPr>
            <a:lvl3pPr marL="582930" indent="0">
              <a:buNone/>
              <a:defRPr sz="1148" b="1"/>
            </a:lvl3pPr>
            <a:lvl4pPr marL="874395" indent="0">
              <a:buNone/>
              <a:defRPr sz="1020" b="1"/>
            </a:lvl4pPr>
            <a:lvl5pPr marL="1165860" indent="0">
              <a:buNone/>
              <a:defRPr sz="1020" b="1"/>
            </a:lvl5pPr>
            <a:lvl6pPr marL="1457325" indent="0">
              <a:buNone/>
              <a:defRPr sz="1020" b="1"/>
            </a:lvl6pPr>
            <a:lvl7pPr marL="1748790" indent="0">
              <a:buNone/>
              <a:defRPr sz="1020" b="1"/>
            </a:lvl7pPr>
            <a:lvl8pPr marL="2040255" indent="0">
              <a:buNone/>
              <a:defRPr sz="1020" b="1"/>
            </a:lvl8pPr>
            <a:lvl9pPr marL="2331720" indent="0">
              <a:buNone/>
              <a:defRPr sz="1020" b="1"/>
            </a:lvl9pPr>
          </a:lstStyle>
          <a:p>
            <a:pPr lvl="0"/>
            <a:r>
              <a:rPr lang="en-US"/>
              <a:t>Click to edit Master text styles</a:t>
            </a:r>
          </a:p>
        </p:txBody>
      </p:sp>
      <p:sp>
        <p:nvSpPr>
          <p:cNvPr id="6" name="Content Placeholder 5"/>
          <p:cNvSpPr>
            <a:spLocks noGrp="1"/>
          </p:cNvSpPr>
          <p:nvPr>
            <p:ph sz="quarter" idx="4"/>
          </p:nvPr>
        </p:nvSpPr>
        <p:spPr>
          <a:xfrm>
            <a:off x="3934778" y="3674110"/>
            <a:ext cx="3304282"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EE1867-B3D7-4709-9A5D-B88D860BAE96}" type="datetimeFigureOut">
              <a:rPr lang="en-US" smtClean="0"/>
              <a:t>5/2/2018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32558297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EE1867-B3D7-4709-9A5D-B88D860BAE96}" type="datetimeFigureOut">
              <a:rPr lang="en-US" smtClean="0"/>
              <a:t>5/2/2018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13853853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EE1867-B3D7-4709-9A5D-B88D860BAE96}" type="datetimeFigureOut">
              <a:rPr lang="en-US" smtClean="0"/>
              <a:t>5/2/2018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2551715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040"/>
            </a:lvl1pPr>
          </a:lstStyle>
          <a:p>
            <a:r>
              <a:rPr lang="en-US"/>
              <a:t>Click to edit Master title style</a:t>
            </a:r>
          </a:p>
        </p:txBody>
      </p:sp>
      <p:sp>
        <p:nvSpPr>
          <p:cNvPr id="3" name="Content Placeholder 2"/>
          <p:cNvSpPr>
            <a:spLocks noGrp="1"/>
          </p:cNvSpPr>
          <p:nvPr>
            <p:ph idx="1"/>
          </p:nvPr>
        </p:nvSpPr>
        <p:spPr>
          <a:xfrm>
            <a:off x="3304282" y="1448226"/>
            <a:ext cx="3934778" cy="7147983"/>
          </a:xfrm>
        </p:spPr>
        <p:txBody>
          <a:bodyPr/>
          <a:lstStyle>
            <a:lvl1pPr>
              <a:defRPr sz="2040"/>
            </a:lvl1pPr>
            <a:lvl2pPr>
              <a:defRPr sz="1785"/>
            </a:lvl2pPr>
            <a:lvl3pPr>
              <a:defRPr sz="1530"/>
            </a:lvl3pPr>
            <a:lvl4pPr>
              <a:defRPr sz="1275"/>
            </a:lvl4pPr>
            <a:lvl5pPr>
              <a:defRPr sz="1275"/>
            </a:lvl5pPr>
            <a:lvl6pPr>
              <a:defRPr sz="1275"/>
            </a:lvl6pPr>
            <a:lvl7pPr>
              <a:defRPr sz="1275"/>
            </a:lvl7pPr>
            <a:lvl8pPr>
              <a:defRPr sz="1275"/>
            </a:lvl8pPr>
            <a:lvl9pPr>
              <a:defRPr sz="1275"/>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020"/>
            </a:lvl1pPr>
            <a:lvl2pPr marL="291465" indent="0">
              <a:buNone/>
              <a:defRPr sz="893"/>
            </a:lvl2pPr>
            <a:lvl3pPr marL="582930" indent="0">
              <a:buNone/>
              <a:defRPr sz="765"/>
            </a:lvl3pPr>
            <a:lvl4pPr marL="874395" indent="0">
              <a:buNone/>
              <a:defRPr sz="638"/>
            </a:lvl4pPr>
            <a:lvl5pPr marL="1165860" indent="0">
              <a:buNone/>
              <a:defRPr sz="638"/>
            </a:lvl5pPr>
            <a:lvl6pPr marL="1457325" indent="0">
              <a:buNone/>
              <a:defRPr sz="638"/>
            </a:lvl6pPr>
            <a:lvl7pPr marL="1748790" indent="0">
              <a:buNone/>
              <a:defRPr sz="638"/>
            </a:lvl7pPr>
            <a:lvl8pPr marL="2040255" indent="0">
              <a:buNone/>
              <a:defRPr sz="638"/>
            </a:lvl8pPr>
            <a:lvl9pPr marL="2331720" indent="0">
              <a:buNone/>
              <a:defRPr sz="638"/>
            </a:lvl9pPr>
          </a:lstStyle>
          <a:p>
            <a:pPr lvl="0"/>
            <a:r>
              <a:rPr lang="en-US"/>
              <a:t>Click to edit Master text styles</a:t>
            </a:r>
          </a:p>
        </p:txBody>
      </p:sp>
      <p:sp>
        <p:nvSpPr>
          <p:cNvPr id="5" name="Date Placeholder 4"/>
          <p:cNvSpPr>
            <a:spLocks noGrp="1"/>
          </p:cNvSpPr>
          <p:nvPr>
            <p:ph type="dt" sz="half" idx="10"/>
          </p:nvPr>
        </p:nvSpPr>
        <p:spPr/>
        <p:txBody>
          <a:bodyPr/>
          <a:lstStyle/>
          <a:p>
            <a:fld id="{1DEE1867-B3D7-4709-9A5D-B88D860BAE96}" type="datetimeFigureOut">
              <a:rPr lang="en-US" smtClean="0"/>
              <a:t>5/2/2018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4335150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040"/>
            </a:lvl1pPr>
          </a:lstStyle>
          <a:p>
            <a:r>
              <a:rPr lang="en-US"/>
              <a:t>Click to edit Master title style</a:t>
            </a:r>
          </a:p>
        </p:txBody>
      </p:sp>
      <p:sp>
        <p:nvSpPr>
          <p:cNvPr id="3" name="Picture Placeholder 2"/>
          <p:cNvSpPr>
            <a:spLocks noGrp="1"/>
          </p:cNvSpPr>
          <p:nvPr>
            <p:ph type="pic" idx="1"/>
          </p:nvPr>
        </p:nvSpPr>
        <p:spPr>
          <a:xfrm>
            <a:off x="3304282" y="1448226"/>
            <a:ext cx="3934778" cy="7147983"/>
          </a:xfrm>
        </p:spPr>
        <p:txBody>
          <a:bodyPr/>
          <a:lstStyle>
            <a:lvl1pPr marL="0" indent="0">
              <a:buNone/>
              <a:defRPr sz="2040"/>
            </a:lvl1pPr>
            <a:lvl2pPr marL="291465" indent="0">
              <a:buNone/>
              <a:defRPr sz="1785"/>
            </a:lvl2pPr>
            <a:lvl3pPr marL="582930" indent="0">
              <a:buNone/>
              <a:defRPr sz="1530"/>
            </a:lvl3pPr>
            <a:lvl4pPr marL="874395" indent="0">
              <a:buNone/>
              <a:defRPr sz="1275"/>
            </a:lvl4pPr>
            <a:lvl5pPr marL="1165860" indent="0">
              <a:buNone/>
              <a:defRPr sz="1275"/>
            </a:lvl5pPr>
            <a:lvl6pPr marL="1457325" indent="0">
              <a:buNone/>
              <a:defRPr sz="1275"/>
            </a:lvl6pPr>
            <a:lvl7pPr marL="1748790" indent="0">
              <a:buNone/>
              <a:defRPr sz="1275"/>
            </a:lvl7pPr>
            <a:lvl8pPr marL="2040255" indent="0">
              <a:buNone/>
              <a:defRPr sz="1275"/>
            </a:lvl8pPr>
            <a:lvl9pPr marL="2331720" indent="0">
              <a:buNone/>
              <a:defRPr sz="1275"/>
            </a:lvl9pPr>
          </a:lstStyle>
          <a:p>
            <a:endParaRPr lang="en-US"/>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020"/>
            </a:lvl1pPr>
            <a:lvl2pPr marL="291465" indent="0">
              <a:buNone/>
              <a:defRPr sz="893"/>
            </a:lvl2pPr>
            <a:lvl3pPr marL="582930" indent="0">
              <a:buNone/>
              <a:defRPr sz="765"/>
            </a:lvl3pPr>
            <a:lvl4pPr marL="874395" indent="0">
              <a:buNone/>
              <a:defRPr sz="638"/>
            </a:lvl4pPr>
            <a:lvl5pPr marL="1165860" indent="0">
              <a:buNone/>
              <a:defRPr sz="638"/>
            </a:lvl5pPr>
            <a:lvl6pPr marL="1457325" indent="0">
              <a:buNone/>
              <a:defRPr sz="638"/>
            </a:lvl6pPr>
            <a:lvl7pPr marL="1748790" indent="0">
              <a:buNone/>
              <a:defRPr sz="638"/>
            </a:lvl7pPr>
            <a:lvl8pPr marL="2040255" indent="0">
              <a:buNone/>
              <a:defRPr sz="638"/>
            </a:lvl8pPr>
            <a:lvl9pPr marL="2331720" indent="0">
              <a:buNone/>
              <a:defRPr sz="638"/>
            </a:lvl9pPr>
          </a:lstStyle>
          <a:p>
            <a:pPr lvl="0"/>
            <a:r>
              <a:rPr lang="en-US"/>
              <a:t>Click to edit Master text styles</a:t>
            </a:r>
          </a:p>
        </p:txBody>
      </p:sp>
      <p:sp>
        <p:nvSpPr>
          <p:cNvPr id="5" name="Date Placeholder 4"/>
          <p:cNvSpPr>
            <a:spLocks noGrp="1"/>
          </p:cNvSpPr>
          <p:nvPr>
            <p:ph type="dt" sz="half" idx="10"/>
          </p:nvPr>
        </p:nvSpPr>
        <p:spPr/>
        <p:txBody>
          <a:bodyPr/>
          <a:lstStyle/>
          <a:p>
            <a:fld id="{1DEE1867-B3D7-4709-9A5D-B88D860BAE96}" type="datetimeFigureOut">
              <a:rPr lang="en-US" smtClean="0"/>
              <a:t>5/2/2018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5252745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34353" y="535519"/>
            <a:ext cx="6703695" cy="1944159"/>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534353" y="2677584"/>
            <a:ext cx="6703695" cy="638196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534353" y="9322649"/>
            <a:ext cx="1748790" cy="535517"/>
          </a:xfrm>
          <a:prstGeom prst="rect">
            <a:avLst/>
          </a:prstGeom>
        </p:spPr>
        <p:txBody>
          <a:bodyPr vert="horz" lIns="91440" tIns="45720" rIns="91440" bIns="45720" rtlCol="0" anchor="ctr"/>
          <a:lstStyle>
            <a:lvl1pPr algn="l">
              <a:defRPr sz="765">
                <a:solidFill>
                  <a:schemeClr val="tx1">
                    <a:tint val="75000"/>
                  </a:schemeClr>
                </a:solidFill>
              </a:defRPr>
            </a:lvl1pPr>
          </a:lstStyle>
          <a:p>
            <a:fld id="{1DEE1867-B3D7-4709-9A5D-B88D860BAE96}" type="datetimeFigureOut">
              <a:rPr lang="en-US" smtClean="0"/>
              <a:t>5/2/2018</a:t>
            </a:fld>
            <a:endParaRPr lang="en-US"/>
          </a:p>
        </p:txBody>
      </p:sp>
      <p:sp>
        <p:nvSpPr>
          <p:cNvPr id="5" name="Footer Placeholder 4"/>
          <p:cNvSpPr>
            <a:spLocks noGrp="1"/>
          </p:cNvSpPr>
          <p:nvPr>
            <p:ph type="ftr" sz="quarter" idx="3"/>
          </p:nvPr>
        </p:nvSpPr>
        <p:spPr>
          <a:xfrm>
            <a:off x="2574608" y="9322649"/>
            <a:ext cx="2623185" cy="535517"/>
          </a:xfrm>
          <a:prstGeom prst="rect">
            <a:avLst/>
          </a:prstGeom>
        </p:spPr>
        <p:txBody>
          <a:bodyPr vert="horz" lIns="91440" tIns="45720" rIns="91440" bIns="45720" rtlCol="0" anchor="ctr"/>
          <a:lstStyle>
            <a:lvl1pPr algn="ctr">
              <a:defRPr sz="765">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489258" y="9322649"/>
            <a:ext cx="1748790" cy="535517"/>
          </a:xfrm>
          <a:prstGeom prst="rect">
            <a:avLst/>
          </a:prstGeom>
        </p:spPr>
        <p:txBody>
          <a:bodyPr vert="horz" lIns="91440" tIns="45720" rIns="91440" bIns="45720" rtlCol="0" anchor="ctr"/>
          <a:lstStyle>
            <a:lvl1pPr algn="r">
              <a:defRPr sz="765">
                <a:solidFill>
                  <a:schemeClr val="tx1">
                    <a:tint val="75000"/>
                  </a:schemeClr>
                </a:solidFill>
              </a:defRPr>
            </a:lvl1pPr>
          </a:lstStyle>
          <a:p>
            <a:fld id="{1A5635F7-D85F-439E-8C40-5FE5A28C9330}" type="slidenum">
              <a:rPr lang="en-US" smtClean="0"/>
              <a:t>‹#›</a:t>
            </a:fld>
            <a:endParaRPr lang="en-US"/>
          </a:p>
        </p:txBody>
      </p:sp>
    </p:spTree>
    <p:extLst>
      <p:ext uri="{BB962C8B-B14F-4D97-AF65-F5344CB8AC3E}">
        <p14:creationId xmlns:p14="http://schemas.microsoft.com/office/powerpoint/2010/main" val="338059439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582930" rtl="0" eaLnBrk="1" latinLnBrk="0" hangingPunct="1">
        <a:lnSpc>
          <a:spcPct val="90000"/>
        </a:lnSpc>
        <a:spcBef>
          <a:spcPct val="0"/>
        </a:spcBef>
        <a:buNone/>
        <a:defRPr sz="2805" kern="1200">
          <a:solidFill>
            <a:schemeClr val="tx1"/>
          </a:solidFill>
          <a:latin typeface="+mj-lt"/>
          <a:ea typeface="+mj-ea"/>
          <a:cs typeface="+mj-cs"/>
        </a:defRPr>
      </a:lvl1pPr>
    </p:titleStyle>
    <p:bodyStyle>
      <a:lvl1pPr marL="145733" indent="-145733" algn="l" defTabSz="582930" rtl="0" eaLnBrk="1" latinLnBrk="0" hangingPunct="1">
        <a:lnSpc>
          <a:spcPct val="90000"/>
        </a:lnSpc>
        <a:spcBef>
          <a:spcPts val="638"/>
        </a:spcBef>
        <a:buFont typeface="Arial" panose="020B0604020202020204" pitchFamily="34" charset="0"/>
        <a:buChar char="•"/>
        <a:defRPr sz="1785" kern="1200">
          <a:solidFill>
            <a:schemeClr val="tx1"/>
          </a:solidFill>
          <a:latin typeface="+mn-lt"/>
          <a:ea typeface="+mn-ea"/>
          <a:cs typeface="+mn-cs"/>
        </a:defRPr>
      </a:lvl1pPr>
      <a:lvl2pPr marL="437198" indent="-145733" algn="l" defTabSz="582930" rtl="0" eaLnBrk="1" latinLnBrk="0" hangingPunct="1">
        <a:lnSpc>
          <a:spcPct val="90000"/>
        </a:lnSpc>
        <a:spcBef>
          <a:spcPts val="319"/>
        </a:spcBef>
        <a:buFont typeface="Arial" panose="020B0604020202020204" pitchFamily="34" charset="0"/>
        <a:buChar char="•"/>
        <a:defRPr sz="1530" kern="1200">
          <a:solidFill>
            <a:schemeClr val="tx1"/>
          </a:solidFill>
          <a:latin typeface="+mn-lt"/>
          <a:ea typeface="+mn-ea"/>
          <a:cs typeface="+mn-cs"/>
        </a:defRPr>
      </a:lvl2pPr>
      <a:lvl3pPr marL="728663" indent="-145733" algn="l" defTabSz="582930" rtl="0" eaLnBrk="1" latinLnBrk="0" hangingPunct="1">
        <a:lnSpc>
          <a:spcPct val="90000"/>
        </a:lnSpc>
        <a:spcBef>
          <a:spcPts val="319"/>
        </a:spcBef>
        <a:buFont typeface="Arial" panose="020B0604020202020204" pitchFamily="34" charset="0"/>
        <a:buChar char="•"/>
        <a:defRPr sz="1275" kern="1200">
          <a:solidFill>
            <a:schemeClr val="tx1"/>
          </a:solidFill>
          <a:latin typeface="+mn-lt"/>
          <a:ea typeface="+mn-ea"/>
          <a:cs typeface="+mn-cs"/>
        </a:defRPr>
      </a:lvl3pPr>
      <a:lvl4pPr marL="1020128"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4pPr>
      <a:lvl5pPr marL="1311593"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5pPr>
      <a:lvl6pPr marL="1603058"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6pPr>
      <a:lvl7pPr marL="1894523"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7pPr>
      <a:lvl8pPr marL="2185988"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8pPr>
      <a:lvl9pPr marL="2477453"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9pPr>
    </p:bodyStyle>
    <p:otherStyle>
      <a:defPPr>
        <a:defRPr lang="en-US"/>
      </a:defPPr>
      <a:lvl1pPr marL="0" algn="l" defTabSz="582930" rtl="0" eaLnBrk="1" latinLnBrk="0" hangingPunct="1">
        <a:defRPr sz="1148" kern="1200">
          <a:solidFill>
            <a:schemeClr val="tx1"/>
          </a:solidFill>
          <a:latin typeface="+mn-lt"/>
          <a:ea typeface="+mn-ea"/>
          <a:cs typeface="+mn-cs"/>
        </a:defRPr>
      </a:lvl1pPr>
      <a:lvl2pPr marL="291465" algn="l" defTabSz="582930" rtl="0" eaLnBrk="1" latinLnBrk="0" hangingPunct="1">
        <a:defRPr sz="1148" kern="1200">
          <a:solidFill>
            <a:schemeClr val="tx1"/>
          </a:solidFill>
          <a:latin typeface="+mn-lt"/>
          <a:ea typeface="+mn-ea"/>
          <a:cs typeface="+mn-cs"/>
        </a:defRPr>
      </a:lvl2pPr>
      <a:lvl3pPr marL="582930" algn="l" defTabSz="582930" rtl="0" eaLnBrk="1" latinLnBrk="0" hangingPunct="1">
        <a:defRPr sz="1148" kern="1200">
          <a:solidFill>
            <a:schemeClr val="tx1"/>
          </a:solidFill>
          <a:latin typeface="+mn-lt"/>
          <a:ea typeface="+mn-ea"/>
          <a:cs typeface="+mn-cs"/>
        </a:defRPr>
      </a:lvl3pPr>
      <a:lvl4pPr marL="874395" algn="l" defTabSz="582930" rtl="0" eaLnBrk="1" latinLnBrk="0" hangingPunct="1">
        <a:defRPr sz="1148" kern="1200">
          <a:solidFill>
            <a:schemeClr val="tx1"/>
          </a:solidFill>
          <a:latin typeface="+mn-lt"/>
          <a:ea typeface="+mn-ea"/>
          <a:cs typeface="+mn-cs"/>
        </a:defRPr>
      </a:lvl4pPr>
      <a:lvl5pPr marL="1165860" algn="l" defTabSz="582930" rtl="0" eaLnBrk="1" latinLnBrk="0" hangingPunct="1">
        <a:defRPr sz="1148" kern="1200">
          <a:solidFill>
            <a:schemeClr val="tx1"/>
          </a:solidFill>
          <a:latin typeface="+mn-lt"/>
          <a:ea typeface="+mn-ea"/>
          <a:cs typeface="+mn-cs"/>
        </a:defRPr>
      </a:lvl5pPr>
      <a:lvl6pPr marL="1457325" algn="l" defTabSz="582930" rtl="0" eaLnBrk="1" latinLnBrk="0" hangingPunct="1">
        <a:defRPr sz="1148" kern="1200">
          <a:solidFill>
            <a:schemeClr val="tx1"/>
          </a:solidFill>
          <a:latin typeface="+mn-lt"/>
          <a:ea typeface="+mn-ea"/>
          <a:cs typeface="+mn-cs"/>
        </a:defRPr>
      </a:lvl6pPr>
      <a:lvl7pPr marL="1748790" algn="l" defTabSz="582930" rtl="0" eaLnBrk="1" latinLnBrk="0" hangingPunct="1">
        <a:defRPr sz="1148" kern="1200">
          <a:solidFill>
            <a:schemeClr val="tx1"/>
          </a:solidFill>
          <a:latin typeface="+mn-lt"/>
          <a:ea typeface="+mn-ea"/>
          <a:cs typeface="+mn-cs"/>
        </a:defRPr>
      </a:lvl7pPr>
      <a:lvl8pPr marL="2040255" algn="l" defTabSz="582930" rtl="0" eaLnBrk="1" latinLnBrk="0" hangingPunct="1">
        <a:defRPr sz="1148" kern="1200">
          <a:solidFill>
            <a:schemeClr val="tx1"/>
          </a:solidFill>
          <a:latin typeface="+mn-lt"/>
          <a:ea typeface="+mn-ea"/>
          <a:cs typeface="+mn-cs"/>
        </a:defRPr>
      </a:lvl8pPr>
      <a:lvl9pPr marL="2331720" algn="l" defTabSz="582930" rtl="0" eaLnBrk="1" latinLnBrk="0" hangingPunct="1">
        <a:defRPr sz="1148"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0.jpeg"/><Relationship Id="rId3" Type="http://schemas.openxmlformats.org/officeDocument/2006/relationships/image" Target="../media/image2.jpeg"/><Relationship Id="rId7" Type="http://schemas.openxmlformats.org/officeDocument/2006/relationships/image" Target="../media/image6.jpeg"/><Relationship Id="rId12" Type="http://schemas.openxmlformats.org/officeDocument/2006/relationships/image" Target="../media/image9.jpeg"/><Relationship Id="rId17" Type="http://schemas.openxmlformats.org/officeDocument/2006/relationships/image" Target="../media/image14.jpeg"/><Relationship Id="rId2" Type="http://schemas.openxmlformats.org/officeDocument/2006/relationships/image" Target="../media/image1.jpg"/><Relationship Id="rId16" Type="http://schemas.openxmlformats.org/officeDocument/2006/relationships/image" Target="../media/image13.jpe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hyperlink" Target="mailto:conniesross@aol.com" TargetMode="External"/><Relationship Id="rId5" Type="http://schemas.openxmlformats.org/officeDocument/2006/relationships/image" Target="../media/image4.jpeg"/><Relationship Id="rId15" Type="http://schemas.openxmlformats.org/officeDocument/2006/relationships/image" Target="../media/image12.jpeg"/><Relationship Id="rId10" Type="http://schemas.openxmlformats.org/officeDocument/2006/relationships/hyperlink" Target="mailto:dctidewater@yahoo.com" TargetMode="External"/><Relationship Id="rId4" Type="http://schemas.openxmlformats.org/officeDocument/2006/relationships/image" Target="../media/image3.jpeg"/><Relationship Id="rId9" Type="http://schemas.openxmlformats.org/officeDocument/2006/relationships/image" Target="../media/image8.jpg"/><Relationship Id="rId14" Type="http://schemas.openxmlformats.org/officeDocument/2006/relationships/image" Target="../media/image11.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rotWithShape="1">
          <a:blip r:embed="rId2">
            <a:extLst>
              <a:ext uri="{28A0092B-C50C-407E-A947-70E740481C1C}">
                <a14:useLocalDpi xmlns:a14="http://schemas.microsoft.com/office/drawing/2010/main" val="0"/>
              </a:ext>
            </a:extLst>
          </a:blip>
          <a:srcRect b="21191"/>
          <a:stretch/>
        </p:blipFill>
        <p:spPr>
          <a:xfrm>
            <a:off x="0" y="0"/>
            <a:ext cx="7772400" cy="4067627"/>
          </a:xfrm>
          <a:prstGeom prst="rect">
            <a:avLst/>
          </a:prstGeom>
        </p:spPr>
      </p:pic>
      <p:sp>
        <p:nvSpPr>
          <p:cNvPr id="25" name="Rectangle 24"/>
          <p:cNvSpPr/>
          <p:nvPr/>
        </p:nvSpPr>
        <p:spPr>
          <a:xfrm>
            <a:off x="0" y="3133686"/>
            <a:ext cx="7772399" cy="933941"/>
          </a:xfrm>
          <a:prstGeom prst="rect">
            <a:avLst/>
          </a:prstGeom>
          <a:gradFill>
            <a:gsLst>
              <a:gs pos="0">
                <a:schemeClr val="accent1">
                  <a:lumMod val="5000"/>
                  <a:lumOff val="95000"/>
                  <a:alpha val="0"/>
                </a:schemeClr>
              </a:gs>
              <a:gs pos="82000">
                <a:schemeClr val="bg1"/>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3" name="Rectangle 22"/>
          <p:cNvSpPr/>
          <p:nvPr/>
        </p:nvSpPr>
        <p:spPr>
          <a:xfrm>
            <a:off x="16218" y="3197657"/>
            <a:ext cx="7739964" cy="646331"/>
          </a:xfrm>
          <a:prstGeom prst="rect">
            <a:avLst/>
          </a:prstGeom>
        </p:spPr>
        <p:txBody>
          <a:bodyPr wrap="square">
            <a:spAutoFit/>
          </a:bodyPr>
          <a:lstStyle/>
          <a:p>
            <a:pPr algn="ctr"/>
            <a:r>
              <a:rPr lang="en-US" sz="2000" dirty="0">
                <a:effectLst>
                  <a:outerShdw blurRad="38100" dist="38100" dir="2700000" algn="tl">
                    <a:srgbClr val="000000">
                      <a:alpha val="43137"/>
                    </a:srgbClr>
                  </a:outerShdw>
                </a:effectLst>
                <a:latin typeface="Adobe Caslon Pro Bold" panose="0205070206050A020403" pitchFamily="18" charset="0"/>
              </a:rPr>
              <a:t>4901 Buck's Bluff Drive</a:t>
            </a:r>
          </a:p>
          <a:p>
            <a:pPr algn="ctr"/>
            <a:r>
              <a:rPr lang="en-US" sz="1600" dirty="0">
                <a:effectLst>
                  <a:outerShdw blurRad="38100" dist="38100" dir="2700000" algn="tl">
                    <a:srgbClr val="000000">
                      <a:alpha val="43137"/>
                    </a:srgbClr>
                  </a:outerShdw>
                </a:effectLst>
                <a:latin typeface="Adobe Caslon Pro" panose="0205050205050A020403" pitchFamily="18" charset="0"/>
              </a:rPr>
              <a:t>Tidewater Plantation Resort ~ North Myrtle Beach ~ MLS# 1809351 ~ $379,900</a:t>
            </a:r>
          </a:p>
        </p:txBody>
      </p:sp>
      <p:sp>
        <p:nvSpPr>
          <p:cNvPr id="24" name="Rectangle 23"/>
          <p:cNvSpPr/>
          <p:nvPr/>
        </p:nvSpPr>
        <p:spPr>
          <a:xfrm>
            <a:off x="-9199" y="-3627"/>
            <a:ext cx="7693374" cy="1015663"/>
          </a:xfrm>
          <a:prstGeom prst="rect">
            <a:avLst/>
          </a:prstGeom>
        </p:spPr>
        <p:txBody>
          <a:bodyPr wrap="square">
            <a:spAutoFit/>
          </a:bodyPr>
          <a:lstStyle/>
          <a:p>
            <a:r>
              <a:rPr lang="en-US" sz="3200" b="1" dirty="0">
                <a:solidFill>
                  <a:schemeClr val="bg1"/>
                </a:solidFill>
                <a:effectLst>
                  <a:outerShdw blurRad="50800" dist="38100" dir="2700000" algn="tl" rotWithShape="0">
                    <a:schemeClr val="tx1">
                      <a:alpha val="40000"/>
                    </a:schemeClr>
                  </a:outerShdw>
                </a:effectLst>
                <a:latin typeface="AR DECODE" panose="02000000000000000000" pitchFamily="2" charset="0"/>
              </a:rPr>
              <a:t>Luxury &amp;Easy-living</a:t>
            </a:r>
          </a:p>
          <a:p>
            <a:r>
              <a:rPr lang="en-US" sz="2800" b="1" dirty="0">
                <a:solidFill>
                  <a:schemeClr val="bg1"/>
                </a:solidFill>
                <a:effectLst>
                  <a:outerShdw blurRad="50800" dist="38100" dir="2700000" algn="tl" rotWithShape="0">
                    <a:schemeClr val="tx1">
                      <a:alpha val="40000"/>
                    </a:schemeClr>
                  </a:outerShdw>
                </a:effectLst>
                <a:latin typeface="AR DECODE" panose="02000000000000000000" pitchFamily="2" charset="0"/>
              </a:rPr>
              <a:t>Views Of Golf Course &amp; Marsh </a:t>
            </a:r>
          </a:p>
        </p:txBody>
      </p:sp>
      <p:pic>
        <p:nvPicPr>
          <p:cNvPr id="12" name="Picture 1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47589" y="3817721"/>
            <a:ext cx="1360394" cy="903386"/>
          </a:xfrm>
          <a:prstGeom prst="rect">
            <a:avLst/>
          </a:prstGeom>
          <a:ln>
            <a:noFill/>
          </a:ln>
          <a:effectLst>
            <a:outerShdw blurRad="63500" sx="102000" sy="102000" algn="ctr" rotWithShape="0">
              <a:prstClr val="black">
                <a:alpha val="40000"/>
              </a:prstClr>
            </a:outerShdw>
          </a:effectLst>
        </p:spPr>
      </p:pic>
      <p:pic>
        <p:nvPicPr>
          <p:cNvPr id="13" name="Picture 12"/>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6341420" y="3817721"/>
            <a:ext cx="1283391" cy="903387"/>
          </a:xfrm>
          <a:prstGeom prst="rect">
            <a:avLst/>
          </a:prstGeom>
          <a:ln>
            <a:noFill/>
          </a:ln>
          <a:effectLst>
            <a:outerShdw blurRad="63500" sx="102000" sy="102000" algn="ctr" rotWithShape="0">
              <a:prstClr val="black">
                <a:alpha val="40000"/>
              </a:prstClr>
            </a:outerShdw>
          </a:effectLst>
        </p:spPr>
      </p:pic>
      <p:pic>
        <p:nvPicPr>
          <p:cNvPr id="15" name="Picture 14"/>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4764088" y="3817721"/>
            <a:ext cx="1360394" cy="903386"/>
          </a:xfrm>
          <a:prstGeom prst="rect">
            <a:avLst/>
          </a:prstGeom>
          <a:ln>
            <a:noFill/>
          </a:ln>
          <a:effectLst>
            <a:outerShdw blurRad="63500" sx="102000" sy="102000" algn="ctr" rotWithShape="0">
              <a:prstClr val="black">
                <a:alpha val="40000"/>
              </a:prstClr>
            </a:outerShdw>
          </a:effectLst>
        </p:spPr>
      </p:pic>
      <p:pic>
        <p:nvPicPr>
          <p:cNvPr id="16" name="Picture 15"/>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686422" y="3817721"/>
            <a:ext cx="1360394" cy="903386"/>
          </a:xfrm>
          <a:prstGeom prst="rect">
            <a:avLst/>
          </a:prstGeom>
          <a:ln>
            <a:noFill/>
          </a:ln>
          <a:effectLst>
            <a:outerShdw blurRad="63500" sx="102000" sy="102000" algn="ctr" rotWithShape="0">
              <a:prstClr val="black">
                <a:alpha val="40000"/>
              </a:prstClr>
            </a:outerShdw>
          </a:effectLst>
        </p:spPr>
      </p:pic>
      <p:pic>
        <p:nvPicPr>
          <p:cNvPr id="27" name="Picture 26"/>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3225255" y="3817721"/>
            <a:ext cx="1360394" cy="903386"/>
          </a:xfrm>
          <a:prstGeom prst="rect">
            <a:avLst/>
          </a:prstGeom>
          <a:ln>
            <a:noFill/>
          </a:ln>
          <a:effectLst>
            <a:outerShdw blurRad="63500" sx="102000" sy="102000" algn="ctr" rotWithShape="0">
              <a:prstClr val="black">
                <a:alpha val="40000"/>
              </a:prstClr>
            </a:outerShdw>
          </a:effectLst>
        </p:spPr>
      </p:pic>
      <p:pic>
        <p:nvPicPr>
          <p:cNvPr id="22" name="Picture 21"/>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529181" y="9233874"/>
            <a:ext cx="904875" cy="682162"/>
          </a:xfrm>
          <a:prstGeom prst="rect">
            <a:avLst/>
          </a:prstGeom>
        </p:spPr>
      </p:pic>
      <p:pic>
        <p:nvPicPr>
          <p:cNvPr id="28" name="Picture 27"/>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6364160" y="9233874"/>
            <a:ext cx="838198" cy="688520"/>
          </a:xfrm>
          <a:prstGeom prst="rect">
            <a:avLst/>
          </a:prstGeom>
        </p:spPr>
      </p:pic>
      <p:sp>
        <p:nvSpPr>
          <p:cNvPr id="30" name="Rectangle 29"/>
          <p:cNvSpPr/>
          <p:nvPr/>
        </p:nvSpPr>
        <p:spPr>
          <a:xfrm>
            <a:off x="1906114" y="9233874"/>
            <a:ext cx="1931374" cy="646331"/>
          </a:xfrm>
          <a:prstGeom prst="rect">
            <a:avLst/>
          </a:prstGeom>
        </p:spPr>
        <p:txBody>
          <a:bodyPr wrap="square">
            <a:spAutoFit/>
          </a:bodyPr>
          <a:lstStyle/>
          <a:p>
            <a:pPr algn="ctr"/>
            <a:r>
              <a:rPr lang="en-US" sz="1400" dirty="0">
                <a:solidFill>
                  <a:srgbClr val="000000"/>
                </a:solidFill>
                <a:latin typeface="Arial" panose="020B0604020202020204" pitchFamily="34" charset="0"/>
              </a:rPr>
              <a:t>Deborah Collins</a:t>
            </a:r>
          </a:p>
          <a:p>
            <a:pPr algn="ctr"/>
            <a:r>
              <a:rPr lang="en-US" sz="1100" dirty="0">
                <a:solidFill>
                  <a:srgbClr val="000000"/>
                </a:solidFill>
                <a:latin typeface="Arial" panose="020B0604020202020204" pitchFamily="34" charset="0"/>
              </a:rPr>
              <a:t>843-424-9013</a:t>
            </a:r>
          </a:p>
          <a:p>
            <a:pPr algn="ctr"/>
            <a:r>
              <a:rPr lang="en-US" sz="1100" dirty="0">
                <a:solidFill>
                  <a:srgbClr val="093E6E"/>
                </a:solidFill>
                <a:latin typeface="Arial" panose="020B0604020202020204" pitchFamily="34" charset="0"/>
                <a:hlinkClick r:id="rId10"/>
              </a:rPr>
              <a:t>dctidewater@yahoo.com</a:t>
            </a:r>
            <a:endParaRPr lang="en-US" sz="1100" b="0" i="0" dirty="0">
              <a:solidFill>
                <a:srgbClr val="000000"/>
              </a:solidFill>
              <a:effectLst/>
              <a:latin typeface="Arial" panose="020B0604020202020204" pitchFamily="34" charset="0"/>
            </a:endParaRPr>
          </a:p>
        </p:txBody>
      </p:sp>
      <p:sp>
        <p:nvSpPr>
          <p:cNvPr id="34" name="Rectangle 33"/>
          <p:cNvSpPr/>
          <p:nvPr/>
        </p:nvSpPr>
        <p:spPr>
          <a:xfrm>
            <a:off x="3934912" y="9233874"/>
            <a:ext cx="1913756" cy="646331"/>
          </a:xfrm>
          <a:prstGeom prst="rect">
            <a:avLst/>
          </a:prstGeom>
        </p:spPr>
        <p:txBody>
          <a:bodyPr wrap="square">
            <a:spAutoFit/>
          </a:bodyPr>
          <a:lstStyle/>
          <a:p>
            <a:pPr algn="ctr"/>
            <a:r>
              <a:rPr lang="en-US" sz="1400" dirty="0">
                <a:solidFill>
                  <a:srgbClr val="000000"/>
                </a:solidFill>
                <a:latin typeface="Arial" panose="020B0604020202020204" pitchFamily="34" charset="0"/>
              </a:rPr>
              <a:t>Connie Ross-Karl</a:t>
            </a:r>
          </a:p>
          <a:p>
            <a:pPr algn="ctr"/>
            <a:r>
              <a:rPr lang="en-US" sz="1100" dirty="0">
                <a:solidFill>
                  <a:srgbClr val="000000"/>
                </a:solidFill>
                <a:latin typeface="Arial" panose="020B0604020202020204" pitchFamily="34" charset="0"/>
              </a:rPr>
              <a:t>702-306-2643</a:t>
            </a:r>
          </a:p>
          <a:p>
            <a:pPr algn="ctr"/>
            <a:r>
              <a:rPr lang="en-US" sz="1100" dirty="0">
                <a:solidFill>
                  <a:srgbClr val="093E6E"/>
                </a:solidFill>
                <a:latin typeface="Arial" panose="020B0604020202020204" pitchFamily="34" charset="0"/>
                <a:hlinkClick r:id="rId11"/>
              </a:rPr>
              <a:t>conniesross@aol.com</a:t>
            </a:r>
            <a:endParaRPr lang="en-US" sz="1100" b="0" i="0" dirty="0">
              <a:solidFill>
                <a:srgbClr val="000000"/>
              </a:solidFill>
              <a:effectLst/>
              <a:latin typeface="Arial" panose="020B0604020202020204" pitchFamily="34" charset="0"/>
            </a:endParaRPr>
          </a:p>
        </p:txBody>
      </p:sp>
      <p:sp>
        <p:nvSpPr>
          <p:cNvPr id="35" name="Rectangle 34"/>
          <p:cNvSpPr/>
          <p:nvPr/>
        </p:nvSpPr>
        <p:spPr>
          <a:xfrm>
            <a:off x="0" y="9837384"/>
            <a:ext cx="7772400" cy="215444"/>
          </a:xfrm>
          <a:prstGeom prst="rect">
            <a:avLst/>
          </a:prstGeom>
        </p:spPr>
        <p:txBody>
          <a:bodyPr wrap="square">
            <a:spAutoFit/>
          </a:bodyPr>
          <a:lstStyle/>
          <a:p>
            <a:pPr algn="ctr"/>
            <a:r>
              <a:rPr lang="en-US" sz="800" dirty="0">
                <a:solidFill>
                  <a:srgbClr val="000000"/>
                </a:solidFill>
                <a:latin typeface="Arial" panose="020B0604020202020204" pitchFamily="34" charset="0"/>
              </a:rPr>
              <a:t>NEW WAY PROPERTIES MYRTLE BEACH</a:t>
            </a:r>
            <a:r>
              <a:rPr lang="en-US" sz="800" dirty="0">
                <a:solidFill>
                  <a:srgbClr val="093E6E"/>
                </a:solidFill>
                <a:latin typeface="Arial" panose="020B0604020202020204" pitchFamily="34" charset="0"/>
              </a:rPr>
              <a:t> </a:t>
            </a:r>
            <a:endParaRPr lang="en-US" sz="800" dirty="0"/>
          </a:p>
        </p:txBody>
      </p:sp>
      <p:pic>
        <p:nvPicPr>
          <p:cNvPr id="37" name="Picture 36"/>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139842" y="8245703"/>
            <a:ext cx="1353310" cy="898682"/>
          </a:xfrm>
          <a:prstGeom prst="rect">
            <a:avLst/>
          </a:prstGeom>
          <a:ln>
            <a:noFill/>
          </a:ln>
          <a:effectLst/>
        </p:spPr>
      </p:pic>
      <p:pic>
        <p:nvPicPr>
          <p:cNvPr id="38" name="Picture 37"/>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6302255" y="8243589"/>
            <a:ext cx="1353312" cy="900796"/>
          </a:xfrm>
          <a:prstGeom prst="rect">
            <a:avLst/>
          </a:prstGeom>
          <a:ln>
            <a:noFill/>
          </a:ln>
          <a:effectLst/>
        </p:spPr>
      </p:pic>
      <p:pic>
        <p:nvPicPr>
          <p:cNvPr id="39" name="Picture 38"/>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4761652" y="8243588"/>
            <a:ext cx="1353312" cy="900797"/>
          </a:xfrm>
          <a:prstGeom prst="rect">
            <a:avLst/>
          </a:prstGeom>
          <a:ln>
            <a:noFill/>
          </a:ln>
          <a:effectLst/>
        </p:spPr>
      </p:pic>
      <p:pic>
        <p:nvPicPr>
          <p:cNvPr id="40" name="Picture 39"/>
          <p:cNvPicPr>
            <a:picLocks noChangeAspect="1"/>
          </p:cNvPicPr>
          <p:nvPr/>
        </p:nvPicPr>
        <p:blipFill>
          <a:blip r:embed="rId15" cstate="print">
            <a:extLst>
              <a:ext uri="{28A0092B-C50C-407E-A947-70E740481C1C}">
                <a14:useLocalDpi xmlns:a14="http://schemas.microsoft.com/office/drawing/2010/main" val="0"/>
              </a:ext>
            </a:extLst>
          </a:blip>
          <a:stretch>
            <a:fillRect/>
          </a:stretch>
        </p:blipFill>
        <p:spPr>
          <a:xfrm>
            <a:off x="8331619" y="5464909"/>
            <a:ext cx="1353312" cy="900798"/>
          </a:xfrm>
          <a:prstGeom prst="rect">
            <a:avLst/>
          </a:prstGeom>
          <a:ln>
            <a:solidFill>
              <a:schemeClr val="bg1"/>
            </a:solidFill>
          </a:ln>
          <a:effectLst>
            <a:outerShdw blurRad="63500" sx="102000" sy="102000" algn="ctr" rotWithShape="0">
              <a:prstClr val="black">
                <a:alpha val="40000"/>
              </a:prstClr>
            </a:outerShdw>
          </a:effectLst>
        </p:spPr>
      </p:pic>
      <p:pic>
        <p:nvPicPr>
          <p:cNvPr id="41" name="Picture 40"/>
          <p:cNvPicPr>
            <a:picLocks noChangeAspect="1"/>
          </p:cNvPicPr>
          <p:nvPr/>
        </p:nvPicPr>
        <p:blipFill>
          <a:blip r:embed="rId16" cstate="print">
            <a:extLst>
              <a:ext uri="{28A0092B-C50C-407E-A947-70E740481C1C}">
                <a14:useLocalDpi xmlns:a14="http://schemas.microsoft.com/office/drawing/2010/main" val="0"/>
              </a:ext>
            </a:extLst>
          </a:blip>
          <a:stretch>
            <a:fillRect/>
          </a:stretch>
        </p:blipFill>
        <p:spPr>
          <a:xfrm>
            <a:off x="3221048" y="8243588"/>
            <a:ext cx="1353312" cy="900797"/>
          </a:xfrm>
          <a:prstGeom prst="rect">
            <a:avLst/>
          </a:prstGeom>
          <a:ln>
            <a:noFill/>
          </a:ln>
          <a:effectLst/>
        </p:spPr>
      </p:pic>
      <p:sp>
        <p:nvSpPr>
          <p:cNvPr id="5" name="Rectangle 4"/>
          <p:cNvSpPr/>
          <p:nvPr/>
        </p:nvSpPr>
        <p:spPr>
          <a:xfrm>
            <a:off x="-2774" y="4771733"/>
            <a:ext cx="7772400" cy="3554819"/>
          </a:xfrm>
          <a:prstGeom prst="rect">
            <a:avLst/>
          </a:prstGeom>
        </p:spPr>
        <p:txBody>
          <a:bodyPr wrap="square">
            <a:spAutoFit/>
          </a:bodyPr>
          <a:lstStyle/>
          <a:p>
            <a:pPr algn="ctr"/>
            <a:r>
              <a:rPr lang="en-US" sz="900" dirty="0">
                <a:latin typeface="Adobe Caslon Pro" panose="0205050205050A020403" pitchFamily="18" charset="0"/>
              </a:rPr>
              <a:t>This all-brick, one-level luxury traditional-styled house is set back on a corner lot, an easy stroll to the private Bluffs of Tidewater owners' pool, cabana and grilling area. There is also a charming turtle pond with viewing deck and bocce courts just across the street. The home itself is not only well located, it is inviting, from its manicured yard and extended driveway to its craftsman-inspired entry with architectural detail and columns. Of course, the porch is brick with room to sit and enjoy unique views and ocean breezes, as the deep corner lot is near the scenic Cherry Grove Marsh-front, with side views of the second hole of the world-class Tidewater Golf Course and the marsh from the front of the home. Listen for the ocean from the front yard! Inside, the impressive columns continue in the foyer and the formal dining room to the right. But it's the leaded-glass decorative door and interesting panoramic windows that capture the eye. The view goes from entry all the way to the backyard. In between is an entire wall of upscale custom shelving, cabinets, and a homey gas fireplace. A large tray ceiling with designer fan tops the welcoming great room which conjoins the comfortable Carolina room and extraordinary kitchen. The Carolina room has its own wall of windows and opens conveniently to the back brick patio, for grilling, dining and relaxing. There is a gas hook up for the grill. The backyard is lightly wooded, partially shaded and views the golf course. The kitchen dining area overlooks the patio as well. There is a wonderful breakfast bar in the kitchen, too, perfect, with an enormous amount of counter and custom-cabinet space and beautiful granite, gleaming stainless steel appliances and walk-in pantry. Appliances convey. The open space from entry to bedrooms is a popular neutral-color, over-sized ceramic tile floor. Compatible light fixtures, wider baseboard trim and crown molding, along with a beveled corner effect on walls and trim, create subtle sophistication. The fabulous master suite is to the left; extras include a tray ceiling, customized walk-in and linen closets and </a:t>
            </a:r>
            <a:r>
              <a:rPr lang="en-US" sz="900" dirty="0" err="1">
                <a:latin typeface="Adobe Caslon Pro" panose="0205050205050A020403" pitchFamily="18" charset="0"/>
              </a:rPr>
              <a:t>ensuite</a:t>
            </a:r>
            <a:r>
              <a:rPr lang="en-US" sz="900" dirty="0">
                <a:latin typeface="Adobe Caslon Pro" panose="0205050205050A020403" pitchFamily="18" charset="0"/>
              </a:rPr>
              <a:t> with stunning walk-in shower, his and her vanities, separate water closet and window seat, a true retreat! The two other big bedrooms are in a split bedroom plan, with a full bath, and lots of closet space. A side-load double-car garage is also to the right. There is a sink in the garage. A separate garage door to the yard leads to a brick privacy enclosure for trash bins and heat pump. The garage accommodates large vehicles and still has room for storage. A laundry room with plenty of cabinets and counter space is in the hall from the garage, conveniently leading to the kitchen. The washer and dryer convey. The spacious formal dining room off the kitchen looks out on the marsh and has dramatic window treatments for lots of light. This floor plan truly invites easy living with lots of style. Tidewater is a 24-hour, manned gated community on a tree-lined road to oceanfront Anne Tilghman Boyce Coastal Reserve, a nature conservancy. It is minutes from the beach, shopping, entertainment and access to major highways. The development has a private owners' beach cabana on the wide, white sands of the Cherry Grove Beach, just a few minutes drive. Tidewater amenities at low HOA fees include that oceanfront beach cabana. Bluffs residents enjoy the use of 3 pools/hot tubs. The pool in the Bluffs is, however, exclusive to its residents. Other amenities include driving range, putting green, golf shop, clubhouse with bar and dining overlooking the 18th hole, clay &amp; hard-surface tennis courts, pickle ball, fitness center, bocce courts, amenity center/more. There is gated storage for boats, motorcycles campers, kayaks, RVs and the like. The HOA building is conveniently on site with library and event, meeting space. Tidewater Plantation in North Myrtle Beach reflects a special "way of life." This great newer home is an even greater value!</a:t>
            </a:r>
          </a:p>
        </p:txBody>
      </p:sp>
      <p:pic>
        <p:nvPicPr>
          <p:cNvPr id="26" name="Picture 25">
            <a:extLst>
              <a:ext uri="{FF2B5EF4-FFF2-40B4-BE49-F238E27FC236}">
                <a16:creationId xmlns:a16="http://schemas.microsoft.com/office/drawing/2014/main" id="{B7BE48D1-52AA-4C43-A0D2-73242EBCED45}"/>
              </a:ext>
            </a:extLst>
          </p:cNvPr>
          <p:cNvPicPr>
            <a:picLocks noChangeAspect="1"/>
          </p:cNvPicPr>
          <p:nvPr/>
        </p:nvPicPr>
        <p:blipFill>
          <a:blip r:embed="rId17" cstate="print">
            <a:extLst>
              <a:ext uri="{28A0092B-C50C-407E-A947-70E740481C1C}">
                <a14:useLocalDpi xmlns:a14="http://schemas.microsoft.com/office/drawing/2010/main" val="0"/>
              </a:ext>
            </a:extLst>
          </a:blip>
          <a:stretch>
            <a:fillRect/>
          </a:stretch>
        </p:blipFill>
        <p:spPr>
          <a:xfrm>
            <a:off x="1680444" y="8243587"/>
            <a:ext cx="1353312" cy="900798"/>
          </a:xfrm>
          <a:prstGeom prst="rect">
            <a:avLst/>
          </a:prstGeom>
          <a:ln>
            <a:noFill/>
          </a:ln>
          <a:effectLst/>
        </p:spPr>
      </p:pic>
    </p:spTree>
    <p:extLst>
      <p:ext uri="{BB962C8B-B14F-4D97-AF65-F5344CB8AC3E}">
        <p14:creationId xmlns:p14="http://schemas.microsoft.com/office/powerpoint/2010/main" val="270302419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71</TotalTime>
  <Words>803</Words>
  <Application>Microsoft Office PowerPoint</Application>
  <PresentationFormat>Custom</PresentationFormat>
  <Paragraphs>12</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Adobe Caslon Pro</vt:lpstr>
      <vt:lpstr>Adobe Caslon Pro Bold</vt:lpstr>
      <vt:lpstr>AR DECODE</vt:lpstr>
      <vt:lpstr>Arial</vt:lpstr>
      <vt:lpstr>Calibri</vt:lpstr>
      <vt:lpstr>Calibri Light</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 Thomas Price</dc:creator>
  <cp:lastModifiedBy>A. Thomas Price</cp:lastModifiedBy>
  <cp:revision>18</cp:revision>
  <dcterms:created xsi:type="dcterms:W3CDTF">2016-01-18T21:52:04Z</dcterms:created>
  <dcterms:modified xsi:type="dcterms:W3CDTF">2018-05-02T16:50:43Z</dcterms:modified>
</cp:coreProperties>
</file>