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792" y="78"/>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11/2/2017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a:t>Click to edit Master title style</a:t>
            </a:r>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11/2/2017</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290932" y="0"/>
            <a:ext cx="5767468" cy="777657"/>
          </a:xfrm>
        </p:spPr>
        <p:txBody>
          <a:bodyPr anchor="ctr">
            <a:noAutofit/>
          </a:bodyPr>
          <a:lstStyle/>
          <a:p>
            <a:r>
              <a:rPr lang="en-US" sz="2400" dirty="0">
                <a:solidFill>
                  <a:srgbClr val="FFFF00"/>
                </a:solidFill>
                <a:effectLst/>
              </a:rPr>
              <a:t>Fantastic Opportunity!</a:t>
            </a:r>
            <a:endParaRPr lang="en-US" sz="2400" i="1" dirty="0">
              <a:solidFill>
                <a:srgbClr val="FFFF00"/>
              </a:solidFill>
            </a:endParaRPr>
          </a:p>
        </p:txBody>
      </p:sp>
      <p:sp>
        <p:nvSpPr>
          <p:cNvPr id="3" name="Subtitle 2"/>
          <p:cNvSpPr>
            <a:spLocks noGrp="1"/>
          </p:cNvSpPr>
          <p:nvPr>
            <p:ph type="subTitle" idx="1"/>
          </p:nvPr>
        </p:nvSpPr>
        <p:spPr>
          <a:xfrm>
            <a:off x="4290932" y="3115642"/>
            <a:ext cx="5767467" cy="3184588"/>
          </a:xfrm>
        </p:spPr>
        <p:txBody>
          <a:bodyPr anchor="ctr">
            <a:noAutofit/>
          </a:bodyPr>
          <a:lstStyle/>
          <a:p>
            <a:r>
              <a:rPr lang="en-US" sz="1600" dirty="0">
                <a:effectLst>
                  <a:outerShdw blurRad="38100" dist="38100" dir="2700000" algn="tl">
                    <a:srgbClr val="000000">
                      <a:alpha val="43137"/>
                    </a:srgbClr>
                  </a:outerShdw>
                </a:effectLst>
              </a:rPr>
              <a:t>Big, beautiful 3-level townhome located in tranquil little corner of North Charleston that is convenient to everything! Freshly painted interior with main living area that features hardwood floors, corner fireplace, private patio overlooking small pond, open kitchen with black granite counters and stainless appliances. 2nd floor features two good-sized bedrooms, one with balcony, and large hall bath that has whirlpool tub and dual sinks. 3rd floor is huge master suite, with private balcony, vault ceiling, multiple closets, and lavish bath with another whirlpool tub. HOA covers exterior maintenance, and the townhome has two dedicated parking spaces. Lake access is directly across the parking lot.</a:t>
            </a:r>
          </a:p>
        </p:txBody>
      </p:sp>
      <p:sp>
        <p:nvSpPr>
          <p:cNvPr id="4" name="Rectangle 3"/>
          <p:cNvSpPr/>
          <p:nvPr/>
        </p:nvSpPr>
        <p:spPr>
          <a:xfrm>
            <a:off x="4290932" y="823265"/>
            <a:ext cx="5767468" cy="2246769"/>
          </a:xfrm>
          <a:prstGeom prst="rect">
            <a:avLst/>
          </a:prstGeom>
        </p:spPr>
        <p:txBody>
          <a:bodyPr wrap="square">
            <a:spAutoFit/>
          </a:bodyPr>
          <a:lstStyle/>
          <a:p>
            <a:pPr algn="ctr"/>
            <a:r>
              <a:rPr lang="en-US" sz="2600" dirty="0">
                <a:solidFill>
                  <a:schemeClr val="tx2"/>
                </a:solidFill>
                <a:effectLst>
                  <a:outerShdw blurRad="38100" dist="38100" dir="2700000" algn="tl">
                    <a:srgbClr val="000000">
                      <a:alpha val="43137"/>
                    </a:srgbClr>
                  </a:outerShdw>
                </a:effectLst>
              </a:rPr>
              <a:t>4912 Lake Palmetto Ln</a:t>
            </a:r>
          </a:p>
          <a:p>
            <a:pPr algn="ctr"/>
            <a:r>
              <a:rPr lang="en-US" dirty="0">
                <a:solidFill>
                  <a:schemeClr val="tx2"/>
                </a:solidFill>
                <a:effectLst>
                  <a:outerShdw blurRad="38100" dist="38100" dir="2700000" algn="tl">
                    <a:srgbClr val="000000">
                      <a:alpha val="43137"/>
                    </a:srgbClr>
                  </a:outerShdw>
                </a:effectLst>
              </a:rPr>
              <a:t>Lake Palmetto</a:t>
            </a:r>
          </a:p>
          <a:p>
            <a:pPr algn="ctr"/>
            <a:r>
              <a:rPr lang="en-US" dirty="0">
                <a:solidFill>
                  <a:schemeClr val="tx2"/>
                </a:solidFill>
                <a:effectLst>
                  <a:outerShdw blurRad="38100" dist="38100" dir="2700000" algn="tl">
                    <a:srgbClr val="000000">
                      <a:alpha val="43137"/>
                    </a:srgbClr>
                  </a:outerShdw>
                </a:effectLst>
              </a:rPr>
              <a:t>North Charleston, SC 29418</a:t>
            </a:r>
          </a:p>
          <a:p>
            <a:pPr algn="ctr"/>
            <a:r>
              <a:rPr lang="en-US" dirty="0">
                <a:solidFill>
                  <a:schemeClr val="tx2"/>
                </a:solidFill>
                <a:effectLst>
                  <a:outerShdw blurRad="38100" dist="38100" dir="2700000" algn="tl">
                    <a:srgbClr val="000000">
                      <a:alpha val="43137"/>
                    </a:srgbClr>
                  </a:outerShdw>
                </a:effectLst>
              </a:rPr>
              <a:t>MLS# 17028665</a:t>
            </a:r>
          </a:p>
          <a:p>
            <a:pPr algn="ctr"/>
            <a:r>
              <a:rPr lang="en-US" dirty="0">
                <a:solidFill>
                  <a:schemeClr val="tx2"/>
                </a:solidFill>
                <a:effectLst>
                  <a:outerShdw blurRad="38100" dist="38100" dir="2700000" algn="tl">
                    <a:srgbClr val="000000">
                      <a:alpha val="43137"/>
                    </a:srgbClr>
                  </a:outerShdw>
                </a:effectLst>
              </a:rPr>
              <a:t>$210,000</a:t>
            </a:r>
          </a:p>
          <a:p>
            <a:pPr algn="ctr"/>
            <a:endParaRPr lang="nb-NO" sz="1600" b="1" i="1" dirty="0">
              <a:solidFill>
                <a:schemeClr val="tx2"/>
              </a:solidFill>
              <a:effectLst>
                <a:outerShdw blurRad="38100" dist="38100" dir="2700000" algn="tl">
                  <a:srgbClr val="000000">
                    <a:alpha val="43137"/>
                  </a:srgbClr>
                </a:outerShdw>
              </a:effectLst>
            </a:endParaRPr>
          </a:p>
          <a:p>
            <a:pPr algn="ctr"/>
            <a:r>
              <a:rPr lang="nb-NO" sz="1800" b="1" i="1" dirty="0">
                <a:solidFill>
                  <a:schemeClr val="tx2"/>
                </a:solidFill>
                <a:effectLst>
                  <a:outerShdw blurRad="38100" dist="38100" dir="2700000" algn="tl">
                    <a:srgbClr val="000000">
                      <a:alpha val="43137"/>
                    </a:srgbClr>
                  </a:outerShdw>
                </a:effectLst>
              </a:rPr>
              <a:t>3 Bedroom | 2½  Baths</a:t>
            </a:r>
            <a:endParaRPr lang="en-US" sz="1800" b="1" i="1" dirty="0">
              <a:solidFill>
                <a:schemeClr val="tx2"/>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43318"/>
            <a:ext cx="4138532" cy="5518043"/>
          </a:xfrm>
          <a:prstGeom prst="rect">
            <a:avLst/>
          </a:prstGeom>
          <a:ln>
            <a:noFill/>
          </a:ln>
        </p:spPr>
      </p:pic>
      <p:sp>
        <p:nvSpPr>
          <p:cNvPr id="6" name="Rectangle 5"/>
          <p:cNvSpPr/>
          <p:nvPr/>
        </p:nvSpPr>
        <p:spPr>
          <a:xfrm>
            <a:off x="0" y="6288316"/>
            <a:ext cx="10076791" cy="1446550"/>
          </a:xfrm>
          <a:prstGeom prst="rect">
            <a:avLst/>
          </a:prstGeom>
        </p:spPr>
        <p:txBody>
          <a:bodyPr wrap="square">
            <a:spAutoFit/>
          </a:bodyPr>
          <a:lstStyle/>
          <a:p>
            <a:r>
              <a:rPr lang="en-US" sz="1800" b="1" dirty="0">
                <a:solidFill>
                  <a:schemeClr val="accent3">
                    <a:lumMod val="40000"/>
                    <a:lumOff val="60000"/>
                  </a:schemeClr>
                </a:solidFill>
              </a:rPr>
              <a:t>Darlene </a:t>
            </a:r>
            <a:r>
              <a:rPr lang="en-US" sz="1800" b="1" dirty="0" err="1">
                <a:solidFill>
                  <a:schemeClr val="accent3">
                    <a:lumMod val="40000"/>
                    <a:lumOff val="60000"/>
                  </a:schemeClr>
                </a:solidFill>
              </a:rPr>
              <a:t>Bollettino</a:t>
            </a:r>
            <a:endParaRPr lang="en-US" sz="1800" b="1" dirty="0">
              <a:solidFill>
                <a:schemeClr val="accent3">
                  <a:lumMod val="40000"/>
                  <a:lumOff val="60000"/>
                </a:schemeClr>
              </a:solidFill>
            </a:endParaRPr>
          </a:p>
          <a:p>
            <a:r>
              <a:rPr lang="en-US" sz="1400" b="1" dirty="0">
                <a:solidFill>
                  <a:schemeClr val="accent3">
                    <a:lumMod val="40000"/>
                    <a:lumOff val="60000"/>
                  </a:schemeClr>
                </a:solidFill>
              </a:rPr>
              <a:t>Miler Properties</a:t>
            </a:r>
          </a:p>
          <a:p>
            <a:r>
              <a:rPr lang="en-US" sz="1400" b="1" dirty="0">
                <a:solidFill>
                  <a:schemeClr val="accent3">
                    <a:lumMod val="40000"/>
                    <a:lumOff val="60000"/>
                  </a:schemeClr>
                </a:solidFill>
              </a:rPr>
              <a:t>Office: 843-821-1111</a:t>
            </a:r>
          </a:p>
          <a:p>
            <a:r>
              <a:rPr lang="en-US" sz="1400" b="1" dirty="0">
                <a:solidFill>
                  <a:schemeClr val="accent3">
                    <a:lumMod val="40000"/>
                    <a:lumOff val="60000"/>
                  </a:schemeClr>
                </a:solidFill>
              </a:rPr>
              <a:t>Cell: 843-209-8955</a:t>
            </a:r>
          </a:p>
          <a:p>
            <a:r>
              <a:rPr lang="en-US" sz="1400" b="1" dirty="0">
                <a:solidFill>
                  <a:schemeClr val="accent3">
                    <a:lumMod val="40000"/>
                    <a:lumOff val="60000"/>
                  </a:schemeClr>
                </a:solidFill>
              </a:rPr>
              <a:t>dbollo84@yahoo.com</a:t>
            </a:r>
            <a:br>
              <a:rPr lang="en-US" sz="1400" b="1" dirty="0">
                <a:solidFill>
                  <a:schemeClr val="accent3">
                    <a:lumMod val="40000"/>
                    <a:lumOff val="60000"/>
                  </a:schemeClr>
                </a:solidFill>
              </a:rPr>
            </a:br>
            <a:r>
              <a:rPr lang="en-US" sz="1400" b="1" dirty="0">
                <a:solidFill>
                  <a:schemeClr val="accent3">
                    <a:lumMod val="40000"/>
                    <a:lumOff val="60000"/>
                  </a:schemeClr>
                </a:solidFill>
              </a:rPr>
              <a:t>www.milerproperties.com</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2179" y="6344558"/>
            <a:ext cx="1778753" cy="1334065"/>
          </a:xfrm>
          <a:prstGeom prst="rect">
            <a:avLst/>
          </a:prstGeom>
          <a:ln>
            <a:noFill/>
          </a:ln>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96655" y="6345837"/>
            <a:ext cx="1775344" cy="1331508"/>
          </a:xfrm>
          <a:prstGeom prst="rect">
            <a:avLst/>
          </a:prstGeom>
          <a:ln>
            <a:noFill/>
          </a:ln>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404417" y="6344558"/>
            <a:ext cx="1778753" cy="1334065"/>
          </a:xfrm>
          <a:prstGeom prst="rect">
            <a:avLst/>
          </a:prstGeom>
          <a:ln>
            <a:noFill/>
          </a:ln>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185484" y="6345837"/>
            <a:ext cx="1775344" cy="1331508"/>
          </a:xfrm>
          <a:prstGeom prst="rect">
            <a:avLst/>
          </a:prstGeom>
          <a:ln>
            <a:noFill/>
          </a:ln>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146</TotalTime>
  <Words>157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Book Antiqua</vt:lpstr>
      <vt:lpstr>Lucida Sans</vt:lpstr>
      <vt:lpstr>Wingdings</vt:lpstr>
      <vt:lpstr>Wingdings 2</vt:lpstr>
      <vt:lpstr>Wingdings 3</vt:lpstr>
      <vt:lpstr>Apex</vt:lpstr>
      <vt:lpstr>Fantastic Opportunity!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 Price</cp:lastModifiedBy>
  <cp:revision>25</cp:revision>
  <dcterms:created xsi:type="dcterms:W3CDTF">2006-08-16T00:00:00Z</dcterms:created>
  <dcterms:modified xsi:type="dcterms:W3CDTF">2017-11-02T16:59:45Z</dcterms:modified>
</cp:coreProperties>
</file>