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-420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5265" y="0"/>
            <a:ext cx="9159264" cy="6858000"/>
          </a:xfrm>
          <a:prstGeom prst="rect">
            <a:avLst/>
          </a:prstGeom>
          <a:gradFill flip="none" rotWithShape="1">
            <a:gsLst>
              <a:gs pos="46300">
                <a:srgbClr val="F1F4FA">
                  <a:alpha val="70000"/>
                </a:srgbClr>
              </a:gs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66"/>
          <a:stretch/>
        </p:blipFill>
        <p:spPr bwMode="auto">
          <a:xfrm>
            <a:off x="4501541" y="76200"/>
            <a:ext cx="4571999" cy="2171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01"/>
          <a:stretch/>
        </p:blipFill>
        <p:spPr bwMode="auto">
          <a:xfrm>
            <a:off x="4497701" y="2481226"/>
            <a:ext cx="1515241" cy="10034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" b="12287"/>
          <a:stretch/>
        </p:blipFill>
        <p:spPr bwMode="auto">
          <a:xfrm>
            <a:off x="4497701" y="3718007"/>
            <a:ext cx="1515241" cy="10058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" r="-1" b="7270"/>
          <a:stretch/>
        </p:blipFill>
        <p:spPr bwMode="auto">
          <a:xfrm>
            <a:off x="6096000" y="2481227"/>
            <a:ext cx="2977540" cy="22426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52171"/>
            <a:ext cx="3143250" cy="101971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5265" y="6571887"/>
            <a:ext cx="315851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RE/MAX Elite | Sweetgrass</a:t>
            </a:r>
            <a:r>
              <a:rPr lang="en-US" sz="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n-US" sz="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Properties, </a:t>
            </a:r>
            <a:r>
              <a:rPr lang="en-US" sz="700" dirty="0">
                <a:solidFill>
                  <a:schemeClr val="bg1"/>
                </a:solidFill>
                <a:latin typeface="Georgia" panose="02040502050405020303" pitchFamily="18" charset="0"/>
              </a:rPr>
              <a:t>91A Broad St</a:t>
            </a:r>
            <a:r>
              <a:rPr lang="en-US" sz="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</a:t>
            </a:r>
            <a:r>
              <a:rPr lang="en-US" sz="700" dirty="0">
                <a:solidFill>
                  <a:schemeClr val="bg1"/>
                </a:solidFill>
                <a:latin typeface="Georgia" panose="02040502050405020303" pitchFamily="18" charset="0"/>
              </a:rPr>
              <a:t>Charleston, SC 29401</a:t>
            </a:r>
            <a:endParaRPr lang="en-US" sz="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5638800"/>
            <a:ext cx="39250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Listed Exclusively by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Christina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Bucci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843-830-0888 Cell 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christina@sweetgrassps.com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8372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4919 Green Dolphin </a:t>
            </a:r>
            <a:r>
              <a:rPr lang="en-US" sz="2400" b="1" dirty="0" smtClean="0">
                <a:latin typeface="Century Gothic" panose="020B0502020202020204" pitchFamily="34" charset="0"/>
              </a:rPr>
              <a:t>Way</a:t>
            </a:r>
          </a:p>
          <a:p>
            <a:r>
              <a:rPr lang="en-US" sz="2400" b="1" dirty="0" smtClean="0">
                <a:latin typeface="Century Gothic" panose="020B0502020202020204" pitchFamily="34" charset="0"/>
              </a:rPr>
              <a:t>Kiawah </a:t>
            </a:r>
            <a:r>
              <a:rPr lang="en-US" sz="2400" b="1" dirty="0">
                <a:latin typeface="Century Gothic" panose="020B0502020202020204" pitchFamily="34" charset="0"/>
              </a:rPr>
              <a:t>Island, SC </a:t>
            </a:r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b="1" dirty="0">
                <a:latin typeface="Century Gothic" panose="020B0502020202020204" pitchFamily="34" charset="0"/>
              </a:rPr>
              <a:t>MLS# </a:t>
            </a:r>
            <a:r>
              <a:rPr lang="en-US" sz="2400" b="1" dirty="0" smtClean="0">
                <a:latin typeface="Century Gothic" panose="020B0502020202020204" pitchFamily="34" charset="0"/>
              </a:rPr>
              <a:t>1425920 ~ </a:t>
            </a:r>
            <a:r>
              <a:rPr lang="en-US" sz="2400" b="1" dirty="0" smtClean="0">
                <a:latin typeface="Century Gothic" panose="020B0502020202020204" pitchFamily="34" charset="0"/>
              </a:rPr>
              <a:t>$595,000 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27910"/>
            <a:ext cx="4497702" cy="3223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latin typeface="Century Gothic" panose="020B0502020202020204" pitchFamily="34" charset="0"/>
              </a:rPr>
              <a:t>Turtle Point </a:t>
            </a:r>
            <a:r>
              <a:rPr lang="en-US" sz="1400" b="1" i="1" dirty="0" smtClean="0">
                <a:latin typeface="Century Gothic" panose="020B0502020202020204" pitchFamily="34" charset="0"/>
              </a:rPr>
              <a:t>Villa </a:t>
            </a:r>
            <a:r>
              <a:rPr lang="en-US" sz="1400" b="1" i="1" dirty="0">
                <a:latin typeface="Century Gothic" panose="020B0502020202020204" pitchFamily="34" charset="0"/>
              </a:rPr>
              <a:t>Turn-Key </a:t>
            </a:r>
            <a:r>
              <a:rPr lang="en-US" sz="1400" b="1" i="1" dirty="0" smtClean="0">
                <a:latin typeface="Century Gothic" panose="020B0502020202020204" pitchFamily="34" charset="0"/>
              </a:rPr>
              <a:t>Unit Ready to Rent</a:t>
            </a:r>
            <a:r>
              <a:rPr lang="en-US" sz="1400" b="1" i="1" dirty="0" smtClean="0">
                <a:latin typeface="Century Gothic" panose="020B0502020202020204" pitchFamily="34" charset="0"/>
              </a:rPr>
              <a:t>!</a:t>
            </a:r>
            <a:endParaRPr lang="en-US" sz="1400" b="1" i="1" dirty="0" smtClean="0">
              <a:latin typeface="Century Gothic" panose="020B0502020202020204" pitchFamily="34" charset="0"/>
            </a:endParaRPr>
          </a:p>
          <a:p>
            <a:pPr algn="ctr"/>
            <a:endParaRPr lang="en-US" sz="1400" b="1" i="1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300" dirty="0">
                <a:latin typeface="Century Gothic" panose="020B0502020202020204" pitchFamily="34" charset="0"/>
              </a:rPr>
              <a:t>This beautiful first level 2 bedroom 2 bath villa offers a recent remodel and amazing lagoon views. </a:t>
            </a:r>
            <a:endParaRPr lang="en-US" sz="1300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300" dirty="0" smtClean="0">
                <a:latin typeface="Century Gothic" panose="020B0502020202020204" pitchFamily="34" charset="0"/>
              </a:rPr>
              <a:t>Villa </a:t>
            </a:r>
            <a:r>
              <a:rPr lang="en-US" sz="1300" dirty="0">
                <a:latin typeface="Century Gothic" panose="020B0502020202020204" pitchFamily="34" charset="0"/>
              </a:rPr>
              <a:t>was fully remodeled to accommodate modern yet comfortable tastes. </a:t>
            </a:r>
            <a:endParaRPr lang="en-US" sz="1300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300" dirty="0" smtClean="0">
                <a:latin typeface="Century Gothic" panose="020B0502020202020204" pitchFamily="34" charset="0"/>
              </a:rPr>
              <a:t>Open </a:t>
            </a:r>
            <a:r>
              <a:rPr lang="en-US" sz="1300" dirty="0">
                <a:latin typeface="Century Gothic" panose="020B0502020202020204" pitchFamily="34" charset="0"/>
              </a:rPr>
              <a:t>floor plan, large screen porch, sun deck overlooking lagoon. </a:t>
            </a:r>
            <a:endParaRPr lang="en-US" sz="1300" dirty="0" smtClean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300" dirty="0" smtClean="0">
                <a:latin typeface="Century Gothic" panose="020B0502020202020204" pitchFamily="34" charset="0"/>
              </a:rPr>
              <a:t>All </a:t>
            </a:r>
            <a:r>
              <a:rPr lang="en-US" sz="1300" dirty="0">
                <a:latin typeface="Century Gothic" panose="020B0502020202020204" pitchFamily="34" charset="0"/>
              </a:rPr>
              <a:t>upscale furnishings are being sold with unit so this is truly a turn-key investment!</a:t>
            </a:r>
            <a:endParaRPr lang="en-US" sz="1300" dirty="0">
              <a:latin typeface="Century Gothic" panose="020B0502020202020204" pitchFamily="34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7"/>
          <a:stretch/>
        </p:blipFill>
        <p:spPr bwMode="auto">
          <a:xfrm>
            <a:off x="8241436" y="4957175"/>
            <a:ext cx="832104" cy="536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7"/>
          <a:stretch/>
        </p:blipFill>
        <p:spPr bwMode="auto">
          <a:xfrm>
            <a:off x="6198774" y="4957174"/>
            <a:ext cx="832104" cy="536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7"/>
          <a:stretch/>
        </p:blipFill>
        <p:spPr bwMode="auto">
          <a:xfrm>
            <a:off x="5179361" y="4957174"/>
            <a:ext cx="832104" cy="536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7"/>
          <a:stretch/>
        </p:blipFill>
        <p:spPr bwMode="auto">
          <a:xfrm>
            <a:off x="4159948" y="4957174"/>
            <a:ext cx="832104" cy="536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7"/>
          <a:stretch/>
        </p:blipFill>
        <p:spPr bwMode="auto">
          <a:xfrm>
            <a:off x="3140535" y="4957174"/>
            <a:ext cx="832104" cy="536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7"/>
          <a:stretch/>
        </p:blipFill>
        <p:spPr bwMode="auto">
          <a:xfrm>
            <a:off x="2121122" y="4957174"/>
            <a:ext cx="832104" cy="536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7"/>
          <a:stretch/>
        </p:blipFill>
        <p:spPr bwMode="auto">
          <a:xfrm>
            <a:off x="1101709" y="4957174"/>
            <a:ext cx="832104" cy="536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39"/>
          <a:stretch/>
        </p:blipFill>
        <p:spPr bwMode="auto">
          <a:xfrm>
            <a:off x="83639" y="4957175"/>
            <a:ext cx="830761" cy="5368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8"/>
          <a:stretch/>
        </p:blipFill>
        <p:spPr bwMode="auto">
          <a:xfrm>
            <a:off x="7218187" y="4957173"/>
            <a:ext cx="832104" cy="5368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451" y="5673963"/>
            <a:ext cx="877825" cy="109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45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103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atp1313@gmail.com</cp:lastModifiedBy>
  <cp:revision>10</cp:revision>
  <dcterms:created xsi:type="dcterms:W3CDTF">2006-08-16T00:00:00Z</dcterms:created>
  <dcterms:modified xsi:type="dcterms:W3CDTF">2015-02-19T01:36:15Z</dcterms:modified>
</cp:coreProperties>
</file>