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9/27/2018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880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87192"/>
            <a:ext cx="4114800" cy="6771448"/>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Situated on a wooded, corner lot in Mount Pleasant's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Longpoint</a:t>
            </a:r>
            <a:r>
              <a:rPr lang="en-US" sz="1400" dirty="0">
                <a:solidFill>
                  <a:schemeClr val="bg2">
                    <a:lumMod val="25000"/>
                  </a:schemeClr>
                </a:solidFill>
                <a:latin typeface="Palatino Linotype" panose="02040502050505030304" pitchFamily="18" charset="0"/>
                <a:cs typeface="Times New Roman" panose="02020603050405020304" pitchFamily="18" charset="0"/>
              </a:rPr>
              <a:t> community, this contemporary style home is set to impress. The heart of this home is definitely the living room with its vaulted ceiling, wood, ship lap walls and wood burning fireplace. Another great living space that you'll gravitate towards is the sunroom which is a spacious bonus area could function as a media room, play room or whatever space you may need! The eat-in kitchen features SS appliances, granite counters and a look out over the sink into the dining area with its chair rail molding. The first floor master has two walk-in closets, a beautiful barn door and an end-suite full bath with dual vanity and walk-in shower. The fenced-in backyard has a storage shed and a patio area that's great for enjoying the outdoors!</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br>
              <a:rPr lang="en-US" sz="1400" i="1" u="sng" dirty="0">
                <a:solidFill>
                  <a:schemeClr val="bg2">
                    <a:lumMod val="25000"/>
                  </a:schemeClr>
                </a:solidFill>
                <a:latin typeface="Palatino Linotype" panose="02040502050505030304" pitchFamily="18" charset="0"/>
                <a:cs typeface="Times New Roman" panose="02020603050405020304" pitchFamily="18" charset="0"/>
              </a:rPr>
            </a:b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Community includes a clubhouse, pool, playground, tennis courts, soccer field, basketball court and volleyball court</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Palmetto Island Park is just down the road</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3 Bed/2½ Bath</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2,157 square feet</a:t>
            </a:r>
          </a:p>
          <a:p>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161972"/>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2">
                  <a:lumMod val="50000"/>
                </a:schemeClr>
              </a:solidFill>
              <a:latin typeface="Palatino Linotype" panose="02040502050505030304" pitchFamily="18" charset="0"/>
            </a:endParaRPr>
          </a:p>
          <a:p>
            <a:pPr algn="ctr"/>
            <a:r>
              <a:rPr lang="en-US" sz="2800" dirty="0">
                <a:solidFill>
                  <a:schemeClr val="bg2">
                    <a:lumMod val="50000"/>
                  </a:schemeClr>
                </a:solidFill>
                <a:latin typeface="Palatino Linotype" panose="02040502050505030304" pitchFamily="18" charset="0"/>
              </a:rPr>
              <a:t>491 Mount Royall Drive</a:t>
            </a:r>
          </a:p>
          <a:p>
            <a:pPr algn="ctr"/>
            <a:r>
              <a:rPr lang="en-US" sz="2000" dirty="0" err="1">
                <a:solidFill>
                  <a:schemeClr val="bg2">
                    <a:lumMod val="50000"/>
                  </a:schemeClr>
                </a:solidFill>
                <a:latin typeface="Palatino Linotype" panose="02040502050505030304" pitchFamily="18" charset="0"/>
              </a:rPr>
              <a:t>Longpoint</a:t>
            </a:r>
            <a:r>
              <a:rPr lang="en-US" sz="2000" dirty="0">
                <a:solidFill>
                  <a:schemeClr val="bg2">
                    <a:lumMod val="50000"/>
                  </a:schemeClr>
                </a:solidFill>
                <a:latin typeface="Palatino Linotype" panose="02040502050505030304" pitchFamily="18" charset="0"/>
              </a:rPr>
              <a:t> ~ Mount Pleasant, SC 29464 ~ MLS# 18022947 ~ $399,000</a:t>
            </a:r>
            <a:endParaRPr lang="en-US" sz="2000" i="1" dirty="0">
              <a:solidFill>
                <a:schemeClr val="bg2">
                  <a:lumMod val="50000"/>
                </a:schemeClr>
              </a:solidFill>
              <a:latin typeface="Palatino Linotype" panose="02040502050505030304" pitchFamily="18" charset="0"/>
            </a:endParaRP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43600" y="11046112"/>
            <a:ext cx="1828800" cy="1234440"/>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9656382"/>
            <a:ext cx="1828800" cy="1234440"/>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5487192"/>
            <a:ext cx="1828800" cy="1234440"/>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6876922"/>
            <a:ext cx="1828800" cy="1234440"/>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8266652"/>
            <a:ext cx="1828800" cy="1234440"/>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487192"/>
            <a:ext cx="1828800" cy="1234440"/>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9656382"/>
            <a:ext cx="1828800" cy="1234440"/>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8266652"/>
            <a:ext cx="1828800" cy="1234440"/>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11046112"/>
            <a:ext cx="1828800" cy="1234440"/>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3600" y="6876922"/>
            <a:ext cx="1828800" cy="1234440"/>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864" y="-2"/>
            <a:ext cx="7771536" cy="584775"/>
          </a:xfrm>
          <a:prstGeom prst="rect">
            <a:avLst/>
          </a:prstGeom>
          <a:noFill/>
        </p:spPr>
        <p:txBody>
          <a:bodyPr wrap="square">
            <a:spAutoFit/>
          </a:bodyPr>
          <a:lstStyle/>
          <a:p>
            <a:pPr algn="ctr"/>
            <a:r>
              <a:rPr lang="en-US" sz="3200"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TotalTime>
  <Words>186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2018-09-27T12:01:42Z</dcterms:modified>
</cp:coreProperties>
</file>